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56" r:id="rId4"/>
    <p:sldId id="257" r:id="rId5"/>
  </p:sldIdLst>
  <p:sldSz cx="10693400" cy="7562850"/>
  <p:notesSz cx="10693400" cy="7562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290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 marR="5080">
              <a:lnSpc>
                <a:spcPts val="1000"/>
              </a:lnSpc>
              <a:spcBef>
                <a:spcPts val="25"/>
              </a:spcBef>
            </a:pPr>
            <a:r>
              <a:rPr spc="-5" dirty="0"/>
              <a:t>Документ </a:t>
            </a:r>
            <a:r>
              <a:rPr dirty="0"/>
              <a:t>создан в </a:t>
            </a:r>
            <a:r>
              <a:rPr spc="-5" dirty="0"/>
              <a:t>электронной форме. </a:t>
            </a:r>
            <a:r>
              <a:rPr dirty="0"/>
              <a:t>№ </a:t>
            </a:r>
            <a:r>
              <a:rPr spc="-5" dirty="0"/>
              <a:t>03-06/10294 от 02.09.2020. Исполнитель: Иванова Л.Г.  Страница </a:t>
            </a:r>
            <a:fld id="{81D60167-4931-47E6-BA6A-407CBD079E47}" type="slidenum">
              <a:rPr spc="-5" dirty="0"/>
              <a:pPr marL="12700" marR="5080">
                <a:lnSpc>
                  <a:spcPts val="1000"/>
                </a:lnSpc>
                <a:spcBef>
                  <a:spcPts val="25"/>
                </a:spcBef>
              </a:pPr>
              <a:t>‹#›</a:t>
            </a:fld>
            <a:r>
              <a:rPr spc="-5" dirty="0"/>
              <a:t> из </a:t>
            </a:r>
            <a:r>
              <a:rPr dirty="0"/>
              <a:t>8. </a:t>
            </a:r>
            <a:r>
              <a:rPr spc="-5" dirty="0"/>
              <a:t>Страница </a:t>
            </a:r>
            <a:r>
              <a:rPr dirty="0"/>
              <a:t>создана: </a:t>
            </a:r>
            <a:r>
              <a:rPr spc="-5" dirty="0"/>
              <a:t>02.09.2020</a:t>
            </a:r>
            <a:r>
              <a:rPr spc="-20" dirty="0"/>
              <a:t> </a:t>
            </a:r>
            <a:r>
              <a:rPr spc="-5" dirty="0"/>
              <a:t>14:43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 marR="5080">
              <a:lnSpc>
                <a:spcPts val="1000"/>
              </a:lnSpc>
              <a:spcBef>
                <a:spcPts val="25"/>
              </a:spcBef>
            </a:pPr>
            <a:r>
              <a:rPr spc="-5" dirty="0"/>
              <a:t>Документ </a:t>
            </a:r>
            <a:r>
              <a:rPr dirty="0"/>
              <a:t>создан в </a:t>
            </a:r>
            <a:r>
              <a:rPr spc="-5" dirty="0"/>
              <a:t>электронной форме. </a:t>
            </a:r>
            <a:r>
              <a:rPr dirty="0"/>
              <a:t>№ </a:t>
            </a:r>
            <a:r>
              <a:rPr spc="-5" dirty="0"/>
              <a:t>03-06/10294 от 02.09.2020. Исполнитель: Иванова Л.Г.  Страница </a:t>
            </a:r>
            <a:fld id="{81D60167-4931-47E6-BA6A-407CBD079E47}" type="slidenum">
              <a:rPr spc="-5" dirty="0"/>
              <a:pPr marL="12700" marR="5080">
                <a:lnSpc>
                  <a:spcPts val="1000"/>
                </a:lnSpc>
                <a:spcBef>
                  <a:spcPts val="25"/>
                </a:spcBef>
              </a:pPr>
              <a:t>‹#›</a:t>
            </a:fld>
            <a:r>
              <a:rPr spc="-5" dirty="0"/>
              <a:t> из </a:t>
            </a:r>
            <a:r>
              <a:rPr dirty="0"/>
              <a:t>8. </a:t>
            </a:r>
            <a:r>
              <a:rPr spc="-5" dirty="0"/>
              <a:t>Страница </a:t>
            </a:r>
            <a:r>
              <a:rPr dirty="0"/>
              <a:t>создана: </a:t>
            </a:r>
            <a:r>
              <a:rPr spc="-5" dirty="0"/>
              <a:t>02.09.2020</a:t>
            </a:r>
            <a:r>
              <a:rPr spc="-20" dirty="0"/>
              <a:t> </a:t>
            </a:r>
            <a:r>
              <a:rPr spc="-5" dirty="0"/>
              <a:t>14:43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 marR="5080">
              <a:lnSpc>
                <a:spcPts val="1000"/>
              </a:lnSpc>
              <a:spcBef>
                <a:spcPts val="25"/>
              </a:spcBef>
            </a:pPr>
            <a:r>
              <a:rPr spc="-5" dirty="0"/>
              <a:t>Документ </a:t>
            </a:r>
            <a:r>
              <a:rPr dirty="0"/>
              <a:t>создан в </a:t>
            </a:r>
            <a:r>
              <a:rPr spc="-5" dirty="0"/>
              <a:t>электронной форме. </a:t>
            </a:r>
            <a:r>
              <a:rPr dirty="0"/>
              <a:t>№ </a:t>
            </a:r>
            <a:r>
              <a:rPr spc="-5" dirty="0"/>
              <a:t>03-06/10294 от 02.09.2020. Исполнитель: Иванова Л.Г.  Страница </a:t>
            </a:r>
            <a:fld id="{81D60167-4931-47E6-BA6A-407CBD079E47}" type="slidenum">
              <a:rPr spc="-5" dirty="0"/>
              <a:pPr marL="12700" marR="5080">
                <a:lnSpc>
                  <a:spcPts val="1000"/>
                </a:lnSpc>
                <a:spcBef>
                  <a:spcPts val="25"/>
                </a:spcBef>
              </a:pPr>
              <a:t>‹#›</a:t>
            </a:fld>
            <a:r>
              <a:rPr spc="-5" dirty="0"/>
              <a:t> из </a:t>
            </a:r>
            <a:r>
              <a:rPr dirty="0"/>
              <a:t>8. </a:t>
            </a:r>
            <a:r>
              <a:rPr spc="-5" dirty="0"/>
              <a:t>Страница </a:t>
            </a:r>
            <a:r>
              <a:rPr dirty="0"/>
              <a:t>создана: </a:t>
            </a:r>
            <a:r>
              <a:rPr spc="-5" dirty="0"/>
              <a:t>02.09.2020</a:t>
            </a:r>
            <a:r>
              <a:rPr spc="-20" dirty="0"/>
              <a:t> </a:t>
            </a:r>
            <a:r>
              <a:rPr spc="-5" dirty="0"/>
              <a:t>14:43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 marR="5080">
              <a:lnSpc>
                <a:spcPts val="1000"/>
              </a:lnSpc>
              <a:spcBef>
                <a:spcPts val="25"/>
              </a:spcBef>
            </a:pPr>
            <a:r>
              <a:rPr spc="-5" dirty="0"/>
              <a:t>Документ </a:t>
            </a:r>
            <a:r>
              <a:rPr dirty="0"/>
              <a:t>создан в </a:t>
            </a:r>
            <a:r>
              <a:rPr spc="-5" dirty="0"/>
              <a:t>электронной форме. </a:t>
            </a:r>
            <a:r>
              <a:rPr dirty="0"/>
              <a:t>№ </a:t>
            </a:r>
            <a:r>
              <a:rPr spc="-5" dirty="0"/>
              <a:t>03-06/10294 от 02.09.2020. Исполнитель: Иванова Л.Г.  Страница </a:t>
            </a:r>
            <a:fld id="{81D60167-4931-47E6-BA6A-407CBD079E47}" type="slidenum">
              <a:rPr spc="-5" dirty="0"/>
              <a:pPr marL="12700" marR="5080">
                <a:lnSpc>
                  <a:spcPts val="1000"/>
                </a:lnSpc>
                <a:spcBef>
                  <a:spcPts val="25"/>
                </a:spcBef>
              </a:pPr>
              <a:t>‹#›</a:t>
            </a:fld>
            <a:r>
              <a:rPr spc="-5" dirty="0"/>
              <a:t> из </a:t>
            </a:r>
            <a:r>
              <a:rPr dirty="0"/>
              <a:t>8. </a:t>
            </a:r>
            <a:r>
              <a:rPr spc="-5" dirty="0"/>
              <a:t>Страница </a:t>
            </a:r>
            <a:r>
              <a:rPr dirty="0"/>
              <a:t>создана: </a:t>
            </a:r>
            <a:r>
              <a:rPr spc="-5" dirty="0"/>
              <a:t>02.09.2020</a:t>
            </a:r>
            <a:r>
              <a:rPr spc="-20" dirty="0"/>
              <a:t> </a:t>
            </a:r>
            <a:r>
              <a:rPr spc="-5" dirty="0"/>
              <a:t>14:43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 marR="5080">
              <a:lnSpc>
                <a:spcPts val="1000"/>
              </a:lnSpc>
              <a:spcBef>
                <a:spcPts val="25"/>
              </a:spcBef>
            </a:pPr>
            <a:r>
              <a:rPr spc="-5" dirty="0"/>
              <a:t>Документ </a:t>
            </a:r>
            <a:r>
              <a:rPr dirty="0"/>
              <a:t>создан в </a:t>
            </a:r>
            <a:r>
              <a:rPr spc="-5" dirty="0"/>
              <a:t>электронной форме. </a:t>
            </a:r>
            <a:r>
              <a:rPr dirty="0"/>
              <a:t>№ </a:t>
            </a:r>
            <a:r>
              <a:rPr spc="-5" dirty="0"/>
              <a:t>03-06/10294 от 02.09.2020. Исполнитель: Иванова Л.Г.  Страница </a:t>
            </a:r>
            <a:fld id="{81D60167-4931-47E6-BA6A-407CBD079E47}" type="slidenum">
              <a:rPr spc="-5" dirty="0"/>
              <a:pPr marL="12700" marR="5080">
                <a:lnSpc>
                  <a:spcPts val="1000"/>
                </a:lnSpc>
                <a:spcBef>
                  <a:spcPts val="25"/>
                </a:spcBef>
              </a:pPr>
              <a:t>‹#›</a:t>
            </a:fld>
            <a:r>
              <a:rPr spc="-5" dirty="0"/>
              <a:t> из </a:t>
            </a:r>
            <a:r>
              <a:rPr dirty="0"/>
              <a:t>8. </a:t>
            </a:r>
            <a:r>
              <a:rPr spc="-5" dirty="0"/>
              <a:t>Страница </a:t>
            </a:r>
            <a:r>
              <a:rPr dirty="0"/>
              <a:t>создана: </a:t>
            </a:r>
            <a:r>
              <a:rPr spc="-5" dirty="0"/>
              <a:t>02.09.2020</a:t>
            </a:r>
            <a:r>
              <a:rPr spc="-20" dirty="0"/>
              <a:t> </a:t>
            </a:r>
            <a:r>
              <a:rPr spc="-5" dirty="0"/>
              <a:t>14:43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91032" y="1016254"/>
            <a:ext cx="8911335" cy="360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4500" y="1920367"/>
            <a:ext cx="7691755" cy="26631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241300" y="4969228"/>
            <a:ext cx="4662805" cy="2660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 marR="5080">
              <a:lnSpc>
                <a:spcPts val="1000"/>
              </a:lnSpc>
              <a:spcBef>
                <a:spcPts val="25"/>
              </a:spcBef>
            </a:pPr>
            <a:r>
              <a:rPr spc="-5" dirty="0"/>
              <a:t>Документ </a:t>
            </a:r>
            <a:r>
              <a:rPr dirty="0"/>
              <a:t>создан в </a:t>
            </a:r>
            <a:r>
              <a:rPr spc="-5" dirty="0"/>
              <a:t>электронной форме. </a:t>
            </a:r>
            <a:r>
              <a:rPr dirty="0"/>
              <a:t>№ </a:t>
            </a:r>
            <a:r>
              <a:rPr spc="-5" dirty="0"/>
              <a:t>03-06/10294 от 02.09.2020. Исполнитель: Иванова Л.Г.  Страница </a:t>
            </a:r>
            <a:fld id="{81D60167-4931-47E6-BA6A-407CBD079E47}" type="slidenum">
              <a:rPr spc="-5" dirty="0"/>
              <a:pPr marL="12700" marR="5080">
                <a:lnSpc>
                  <a:spcPts val="1000"/>
                </a:lnSpc>
                <a:spcBef>
                  <a:spcPts val="25"/>
                </a:spcBef>
              </a:pPr>
              <a:t>‹#›</a:t>
            </a:fld>
            <a:r>
              <a:rPr spc="-5" dirty="0"/>
              <a:t> из </a:t>
            </a:r>
            <a:r>
              <a:rPr dirty="0"/>
              <a:t>8. </a:t>
            </a:r>
            <a:r>
              <a:rPr spc="-5" dirty="0"/>
              <a:t>Страница </a:t>
            </a:r>
            <a:r>
              <a:rPr dirty="0"/>
              <a:t>создана: </a:t>
            </a:r>
            <a:r>
              <a:rPr spc="-5" dirty="0"/>
              <a:t>02.09.2020</a:t>
            </a:r>
            <a:r>
              <a:rPr spc="-20" dirty="0"/>
              <a:t> </a:t>
            </a:r>
            <a:r>
              <a:rPr spc="-5" dirty="0"/>
              <a:t>14:43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jpe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12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jpeg"/><Relationship Id="rId10" Type="http://schemas.openxmlformats.org/officeDocument/2006/relationships/image" Target="../media/image12.png"/><Relationship Id="rId4" Type="http://schemas.openxmlformats.org/officeDocument/2006/relationships/image" Target="../media/image6.jpeg"/><Relationship Id="rId9" Type="http://schemas.openxmlformats.org/officeDocument/2006/relationships/image" Target="../media/image11.png"/><Relationship Id="rId1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2.png"/><Relationship Id="rId2" Type="http://schemas.openxmlformats.org/officeDocument/2006/relationships/image" Target="../media/image16.jpeg"/><Relationship Id="rId16" Type="http://schemas.openxmlformats.org/officeDocument/2006/relationships/image" Target="../media/image3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4" Type="http://schemas.openxmlformats.org/officeDocument/2006/relationships/image" Target="../media/image18.jpe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693400" cy="75628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162040" y="4899151"/>
            <a:ext cx="1270000" cy="4160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693400" cy="75628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162040" y="4899151"/>
            <a:ext cx="1270000" cy="4160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92778" y="594105"/>
            <a:ext cx="4408170" cy="1024890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243840" marR="233679" algn="ctr">
              <a:lnSpc>
                <a:spcPct val="103099"/>
              </a:lnSpc>
              <a:spcBef>
                <a:spcPts val="35"/>
              </a:spcBef>
            </a:pPr>
            <a:r>
              <a:rPr sz="1600" b="1" i="1" spc="-5" dirty="0">
                <a:solidFill>
                  <a:srgbClr val="385522"/>
                </a:solidFill>
                <a:latin typeface="Times New Roman"/>
                <a:cs typeface="Times New Roman"/>
              </a:rPr>
              <a:t>Ты </a:t>
            </a:r>
            <a:r>
              <a:rPr sz="1600" b="1" i="1" dirty="0">
                <a:solidFill>
                  <a:srgbClr val="385522"/>
                </a:solidFill>
                <a:latin typeface="Times New Roman"/>
                <a:cs typeface="Times New Roman"/>
              </a:rPr>
              <a:t>уже </a:t>
            </a:r>
            <a:r>
              <a:rPr sz="1600" b="1" i="1" spc="-5" dirty="0">
                <a:solidFill>
                  <a:srgbClr val="385522"/>
                </a:solidFill>
                <a:latin typeface="Times New Roman"/>
                <a:cs typeface="Times New Roman"/>
              </a:rPr>
              <a:t>взрослый, а значит-много можешь  сделать</a:t>
            </a:r>
            <a:r>
              <a:rPr sz="1600" b="1" i="1" dirty="0">
                <a:solidFill>
                  <a:srgbClr val="385522"/>
                </a:solidFill>
                <a:latin typeface="Times New Roman"/>
                <a:cs typeface="Times New Roman"/>
              </a:rPr>
              <a:t> сам!</a:t>
            </a:r>
            <a:endParaRPr sz="1600">
              <a:latin typeface="Times New Roman"/>
              <a:cs typeface="Times New Roman"/>
            </a:endParaRPr>
          </a:p>
          <a:p>
            <a:pPr marL="12700" marR="5080" algn="ctr">
              <a:lnSpc>
                <a:spcPct val="103099"/>
              </a:lnSpc>
              <a:spcBef>
                <a:spcPts val="10"/>
              </a:spcBef>
            </a:pPr>
            <a:r>
              <a:rPr sz="1600" b="1" i="1" spc="-5" dirty="0">
                <a:solidFill>
                  <a:srgbClr val="385522"/>
                </a:solidFill>
                <a:latin typeface="Times New Roman"/>
                <a:cs typeface="Times New Roman"/>
              </a:rPr>
              <a:t>Пожалуйста, помоги родителям</a:t>
            </a:r>
            <a:r>
              <a:rPr sz="1600" b="1" i="1" spc="-60" dirty="0">
                <a:solidFill>
                  <a:srgbClr val="385522"/>
                </a:solidFill>
                <a:latin typeface="Times New Roman"/>
                <a:cs typeface="Times New Roman"/>
              </a:rPr>
              <a:t> </a:t>
            </a:r>
            <a:r>
              <a:rPr sz="1600" b="1" i="1" spc="-5" dirty="0">
                <a:solidFill>
                  <a:srgbClr val="385522"/>
                </a:solidFill>
                <a:latin typeface="Times New Roman"/>
                <a:cs typeface="Times New Roman"/>
              </a:rPr>
              <a:t>позаботиться  о </a:t>
            </a:r>
            <a:r>
              <a:rPr sz="1600" b="1" i="1" spc="-10" dirty="0">
                <a:solidFill>
                  <a:srgbClr val="385522"/>
                </a:solidFill>
                <a:latin typeface="Times New Roman"/>
                <a:cs typeface="Times New Roman"/>
              </a:rPr>
              <a:t>благополучии </a:t>
            </a:r>
            <a:r>
              <a:rPr sz="1600" b="1" i="1" spc="-5" dirty="0">
                <a:solidFill>
                  <a:srgbClr val="385522"/>
                </a:solidFill>
                <a:latin typeface="Times New Roman"/>
                <a:cs typeface="Times New Roman"/>
              </a:rPr>
              <a:t>и здоровье Вашей</a:t>
            </a:r>
            <a:r>
              <a:rPr sz="1600" b="1" i="1" spc="30" dirty="0">
                <a:solidFill>
                  <a:srgbClr val="385522"/>
                </a:solidFill>
                <a:latin typeface="Times New Roman"/>
                <a:cs typeface="Times New Roman"/>
              </a:rPr>
              <a:t> </a:t>
            </a:r>
            <a:r>
              <a:rPr sz="1600" b="1" i="1" spc="-5" dirty="0">
                <a:solidFill>
                  <a:srgbClr val="385522"/>
                </a:solidFill>
                <a:latin typeface="Times New Roman"/>
                <a:cs typeface="Times New Roman"/>
              </a:rPr>
              <a:t>семьи.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 marR="5715" algn="just">
              <a:lnSpc>
                <a:spcPct val="103600"/>
              </a:lnSpc>
              <a:spcBef>
                <a:spcPts val="40"/>
              </a:spcBef>
            </a:pPr>
            <a:r>
              <a:rPr spc="-5" dirty="0">
                <a:solidFill>
                  <a:srgbClr val="FF0000"/>
                </a:solidFill>
              </a:rPr>
              <a:t>ГРИПП </a:t>
            </a:r>
            <a:r>
              <a:rPr dirty="0">
                <a:solidFill>
                  <a:srgbClr val="FF0000"/>
                </a:solidFill>
              </a:rPr>
              <a:t>- </a:t>
            </a:r>
            <a:r>
              <a:rPr spc="-5" dirty="0"/>
              <a:t>чрезвычайно заразное заболевание, вызываемое вирусами гриппа. Грипп чаще </a:t>
            </a:r>
            <a:r>
              <a:rPr spc="-10" dirty="0"/>
              <a:t>всего  </a:t>
            </a:r>
            <a:r>
              <a:rPr spc="-5" dirty="0"/>
              <a:t>появляется зимой </a:t>
            </a:r>
            <a:r>
              <a:rPr dirty="0"/>
              <a:t>и </a:t>
            </a:r>
            <a:r>
              <a:rPr spc="-5" dirty="0"/>
              <a:t>ранней весной. </a:t>
            </a:r>
            <a:r>
              <a:rPr dirty="0"/>
              <a:t>И до </a:t>
            </a:r>
            <a:r>
              <a:rPr spc="-5" dirty="0"/>
              <a:t>сих пор остается наиболее массовой, </a:t>
            </a:r>
            <a:r>
              <a:rPr dirty="0"/>
              <a:t>повсеместно  </a:t>
            </a:r>
            <a:r>
              <a:rPr spc="-5" dirty="0"/>
              <a:t>распространенной</a:t>
            </a:r>
            <a:r>
              <a:rPr spc="-20" dirty="0"/>
              <a:t> </a:t>
            </a:r>
            <a:r>
              <a:rPr spc="-5" dirty="0"/>
              <a:t>инфекцией.</a:t>
            </a: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250"/>
          </a:p>
          <a:p>
            <a:pPr marR="5080" algn="r">
              <a:lnSpc>
                <a:spcPct val="100000"/>
              </a:lnSpc>
            </a:pPr>
            <a:r>
              <a:rPr spc="-5" dirty="0">
                <a:solidFill>
                  <a:srgbClr val="FF0000"/>
                </a:solidFill>
              </a:rPr>
              <a:t>Источник</a:t>
            </a:r>
            <a:r>
              <a:rPr spc="-70" dirty="0">
                <a:solidFill>
                  <a:srgbClr val="FF0000"/>
                </a:solidFill>
              </a:rPr>
              <a:t> </a:t>
            </a:r>
            <a:r>
              <a:rPr spc="-5" dirty="0">
                <a:solidFill>
                  <a:srgbClr val="FF0000"/>
                </a:solidFill>
              </a:rPr>
              <a:t>инфекции</a:t>
            </a:r>
            <a:r>
              <a:rPr spc="-60" dirty="0">
                <a:solidFill>
                  <a:srgbClr val="FF0000"/>
                </a:solidFill>
              </a:rPr>
              <a:t> </a:t>
            </a:r>
            <a:r>
              <a:rPr dirty="0"/>
              <a:t>–</a:t>
            </a:r>
            <a:r>
              <a:rPr spc="-50" dirty="0"/>
              <a:t> </a:t>
            </a:r>
            <a:r>
              <a:rPr spc="-5" dirty="0"/>
              <a:t>больной</a:t>
            </a:r>
            <a:r>
              <a:rPr spc="-55" dirty="0"/>
              <a:t> </a:t>
            </a:r>
            <a:r>
              <a:rPr dirty="0"/>
              <a:t>человек,</a:t>
            </a:r>
            <a:r>
              <a:rPr spc="-55" dirty="0"/>
              <a:t> </a:t>
            </a:r>
            <a:r>
              <a:rPr spc="-5" dirty="0"/>
              <a:t>который</a:t>
            </a:r>
            <a:r>
              <a:rPr spc="-70" dirty="0"/>
              <a:t> </a:t>
            </a:r>
            <a:r>
              <a:rPr spc="-5" dirty="0"/>
              <a:t>особенно</a:t>
            </a:r>
            <a:r>
              <a:rPr spc="-50" dirty="0"/>
              <a:t> </a:t>
            </a:r>
            <a:r>
              <a:rPr spc="-5" dirty="0"/>
              <a:t>опасен</a:t>
            </a:r>
            <a:r>
              <a:rPr spc="-50" dirty="0"/>
              <a:t> </a:t>
            </a:r>
            <a:r>
              <a:rPr dirty="0"/>
              <a:t>в</a:t>
            </a:r>
            <a:r>
              <a:rPr spc="-65" dirty="0"/>
              <a:t> </a:t>
            </a:r>
            <a:r>
              <a:rPr dirty="0"/>
              <a:t>первые</a:t>
            </a:r>
            <a:r>
              <a:rPr spc="-55" dirty="0"/>
              <a:t> </a:t>
            </a:r>
            <a:r>
              <a:rPr spc="-5" dirty="0"/>
              <a:t>дни</a:t>
            </a:r>
            <a:r>
              <a:rPr spc="-70" dirty="0"/>
              <a:t> </a:t>
            </a:r>
            <a:r>
              <a:rPr spc="-5" dirty="0"/>
              <a:t>болезни</a:t>
            </a:r>
            <a:r>
              <a:rPr spc="-50" dirty="0"/>
              <a:t> </a:t>
            </a:r>
            <a:r>
              <a:rPr dirty="0"/>
              <a:t>с</a:t>
            </a:r>
            <a:r>
              <a:rPr spc="-40" dirty="0"/>
              <a:t> </a:t>
            </a:r>
            <a:r>
              <a:rPr b="1" dirty="0">
                <a:latin typeface="Times New Roman"/>
                <a:cs typeface="Times New Roman"/>
              </a:rPr>
              <a:t>1</a:t>
            </a:r>
            <a:r>
              <a:rPr b="1" spc="-65" dirty="0">
                <a:latin typeface="Times New Roman"/>
                <a:cs typeface="Times New Roman"/>
              </a:rPr>
              <a:t> </a:t>
            </a:r>
            <a:r>
              <a:rPr dirty="0"/>
              <a:t>по</a:t>
            </a:r>
            <a:r>
              <a:rPr spc="-60" dirty="0"/>
              <a:t> </a:t>
            </a:r>
            <a:r>
              <a:rPr b="1" dirty="0">
                <a:latin typeface="Times New Roman"/>
                <a:cs typeface="Times New Roman"/>
              </a:rPr>
              <a:t>7</a:t>
            </a:r>
            <a:r>
              <a:rPr b="1" spc="-50" dirty="0">
                <a:latin typeface="Times New Roman"/>
                <a:cs typeface="Times New Roman"/>
              </a:rPr>
              <a:t> </a:t>
            </a:r>
            <a:r>
              <a:rPr spc="-5" dirty="0"/>
              <a:t>день.</a:t>
            </a: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/>
          </a:p>
          <a:p>
            <a:pPr marL="1430020" marR="5080" indent="-1417955" algn="just">
              <a:lnSpc>
                <a:spcPct val="95700"/>
              </a:lnSpc>
              <a:spcBef>
                <a:spcPts val="5"/>
              </a:spcBef>
            </a:pPr>
            <a:r>
              <a:rPr spc="-5" dirty="0">
                <a:solidFill>
                  <a:srgbClr val="FF0000"/>
                </a:solidFill>
              </a:rPr>
              <a:t>Путь передачи инфекции </a:t>
            </a:r>
            <a:r>
              <a:rPr spc="-5" dirty="0"/>
              <a:t>преимущественно </a:t>
            </a:r>
            <a:r>
              <a:rPr dirty="0"/>
              <a:t>- </a:t>
            </a:r>
            <a:r>
              <a:rPr spc="-5" dirty="0"/>
              <a:t>воздушно-капельный при разговоре, </a:t>
            </a:r>
            <a:r>
              <a:rPr dirty="0"/>
              <a:t>кашле, </a:t>
            </a:r>
            <a:r>
              <a:rPr spc="-5" dirty="0"/>
              <a:t>чихании.  При кашле или чихании </a:t>
            </a:r>
            <a:r>
              <a:rPr spc="-10" dirty="0"/>
              <a:t>вирус </a:t>
            </a:r>
            <a:r>
              <a:rPr dirty="0"/>
              <a:t>в </a:t>
            </a:r>
            <a:r>
              <a:rPr spc="-5" dirty="0"/>
              <a:t>воздухе распространяется на расстоянии до </a:t>
            </a:r>
            <a:r>
              <a:rPr b="1" spc="-5" dirty="0">
                <a:latin typeface="Times New Roman"/>
                <a:cs typeface="Times New Roman"/>
              </a:rPr>
              <a:t>2-3</a:t>
            </a:r>
            <a:r>
              <a:rPr spc="-5" dirty="0"/>
              <a:t>-х  метров. </a:t>
            </a:r>
            <a:r>
              <a:rPr b="1" dirty="0">
                <a:latin typeface="Times New Roman"/>
                <a:cs typeface="Times New Roman"/>
              </a:rPr>
              <a:t>1 </a:t>
            </a:r>
            <a:r>
              <a:rPr dirty="0"/>
              <a:t>заболевший </a:t>
            </a:r>
            <a:r>
              <a:rPr spc="-5" dirty="0"/>
              <a:t>может заразить </a:t>
            </a:r>
            <a:r>
              <a:rPr dirty="0"/>
              <a:t>до </a:t>
            </a:r>
            <a:r>
              <a:rPr b="1" dirty="0">
                <a:latin typeface="Times New Roman"/>
                <a:cs typeface="Times New Roman"/>
              </a:rPr>
              <a:t>40 </a:t>
            </a:r>
            <a:r>
              <a:rPr spc="-5" dirty="0"/>
              <a:t>здоровых </a:t>
            </a:r>
            <a:r>
              <a:rPr dirty="0"/>
              <a:t>людей. </a:t>
            </a:r>
            <a:r>
              <a:rPr spc="-5" dirty="0"/>
              <a:t>Существует  вероятность контактной передачи </a:t>
            </a:r>
            <a:r>
              <a:rPr spc="-10" dirty="0"/>
              <a:t>вируса </a:t>
            </a:r>
            <a:r>
              <a:rPr dirty="0"/>
              <a:t>через </a:t>
            </a:r>
            <a:r>
              <a:rPr spc="-5" dirty="0"/>
              <a:t>предметы обихода, детские  игрушки, </a:t>
            </a:r>
            <a:r>
              <a:rPr spc="-10" dirty="0"/>
              <a:t>посуду, </a:t>
            </a:r>
            <a:r>
              <a:rPr dirty="0"/>
              <a:t>белье.</a:t>
            </a:r>
          </a:p>
          <a:p>
            <a:pPr marR="6985" algn="r">
              <a:lnSpc>
                <a:spcPct val="100000"/>
              </a:lnSpc>
              <a:spcBef>
                <a:spcPts val="1330"/>
              </a:spcBef>
            </a:pPr>
            <a:r>
              <a:rPr spc="-5" dirty="0">
                <a:solidFill>
                  <a:srgbClr val="FF0000"/>
                </a:solidFill>
              </a:rPr>
              <a:t>Вирусы</a:t>
            </a:r>
            <a:r>
              <a:rPr spc="85" dirty="0">
                <a:solidFill>
                  <a:srgbClr val="FF0000"/>
                </a:solidFill>
              </a:rPr>
              <a:t> </a:t>
            </a:r>
            <a:r>
              <a:rPr spc="-5" dirty="0">
                <a:solidFill>
                  <a:srgbClr val="FF0000"/>
                </a:solidFill>
              </a:rPr>
              <a:t>гриппа</a:t>
            </a:r>
            <a:r>
              <a:rPr spc="95" dirty="0">
                <a:solidFill>
                  <a:srgbClr val="FF0000"/>
                </a:solidFill>
              </a:rPr>
              <a:t> </a:t>
            </a:r>
            <a:r>
              <a:rPr spc="-5" dirty="0"/>
              <a:t>живут</a:t>
            </a:r>
            <a:r>
              <a:rPr spc="90" dirty="0"/>
              <a:t> </a:t>
            </a:r>
            <a:r>
              <a:rPr dirty="0"/>
              <a:t>на</a:t>
            </a:r>
            <a:r>
              <a:rPr spc="85" dirty="0"/>
              <a:t> </a:t>
            </a:r>
            <a:r>
              <a:rPr spc="-5" dirty="0"/>
              <a:t>руках</a:t>
            </a:r>
            <a:r>
              <a:rPr spc="90" dirty="0"/>
              <a:t> </a:t>
            </a:r>
            <a:r>
              <a:rPr dirty="0"/>
              <a:t>человека</a:t>
            </a:r>
            <a:r>
              <a:rPr spc="100" dirty="0"/>
              <a:t> </a:t>
            </a:r>
            <a:r>
              <a:rPr b="1" dirty="0">
                <a:latin typeface="Times New Roman"/>
                <a:cs typeface="Times New Roman"/>
              </a:rPr>
              <a:t>5</a:t>
            </a:r>
            <a:r>
              <a:rPr b="1" spc="90" dirty="0">
                <a:latin typeface="Times New Roman"/>
                <a:cs typeface="Times New Roman"/>
              </a:rPr>
              <a:t> </a:t>
            </a:r>
            <a:r>
              <a:rPr spc="-5" dirty="0"/>
              <a:t>минут,</a:t>
            </a:r>
            <a:r>
              <a:rPr spc="80" dirty="0"/>
              <a:t> </a:t>
            </a:r>
            <a:r>
              <a:rPr dirty="0"/>
              <a:t>от</a:t>
            </a:r>
            <a:r>
              <a:rPr spc="90" dirty="0"/>
              <a:t> </a:t>
            </a:r>
            <a:r>
              <a:rPr b="1" dirty="0">
                <a:latin typeface="Times New Roman"/>
                <a:cs typeface="Times New Roman"/>
              </a:rPr>
              <a:t>2</a:t>
            </a:r>
            <a:r>
              <a:rPr dirty="0"/>
              <a:t>-х</a:t>
            </a:r>
            <a:r>
              <a:rPr spc="90" dirty="0"/>
              <a:t> </a:t>
            </a:r>
            <a:r>
              <a:rPr dirty="0"/>
              <a:t>до</a:t>
            </a:r>
            <a:r>
              <a:rPr spc="80" dirty="0"/>
              <a:t> </a:t>
            </a:r>
            <a:r>
              <a:rPr b="1" dirty="0">
                <a:latin typeface="Times New Roman"/>
                <a:cs typeface="Times New Roman"/>
              </a:rPr>
              <a:t>9</a:t>
            </a:r>
            <a:r>
              <a:rPr dirty="0"/>
              <a:t>-ти</a:t>
            </a:r>
            <a:r>
              <a:rPr spc="85" dirty="0"/>
              <a:t> </a:t>
            </a:r>
            <a:r>
              <a:rPr spc="-5" dirty="0"/>
              <a:t>часов</a:t>
            </a:r>
            <a:r>
              <a:rPr spc="80" dirty="0"/>
              <a:t> </a:t>
            </a:r>
            <a:r>
              <a:rPr dirty="0"/>
              <a:t>в</a:t>
            </a:r>
            <a:r>
              <a:rPr spc="80" dirty="0"/>
              <a:t> </a:t>
            </a:r>
            <a:r>
              <a:rPr spc="-5" dirty="0"/>
              <a:t>воздухе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862073" y="4549521"/>
            <a:ext cx="838771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Times New Roman"/>
                <a:cs typeface="Times New Roman"/>
              </a:rPr>
              <a:t>закрытых помещений, </a:t>
            </a:r>
            <a:r>
              <a:rPr sz="1400" dirty="0">
                <a:latin typeface="Times New Roman"/>
                <a:cs typeface="Times New Roman"/>
              </a:rPr>
              <a:t>где </a:t>
            </a:r>
            <a:r>
              <a:rPr sz="1400" spc="-5" dirty="0">
                <a:latin typeface="Times New Roman"/>
                <a:cs typeface="Times New Roman"/>
              </a:rPr>
              <a:t>находится больной, </a:t>
            </a:r>
            <a:r>
              <a:rPr sz="1400" b="1" spc="-5" dirty="0">
                <a:latin typeface="Times New Roman"/>
                <a:cs typeface="Times New Roman"/>
              </a:rPr>
              <a:t>24</a:t>
            </a:r>
            <a:r>
              <a:rPr sz="1400" spc="-5" dirty="0">
                <a:latin typeface="Times New Roman"/>
                <a:cs typeface="Times New Roman"/>
              </a:rPr>
              <a:t>-</a:t>
            </a:r>
            <a:r>
              <a:rPr sz="1400" b="1" spc="-5" dirty="0">
                <a:latin typeface="Times New Roman"/>
                <a:cs typeface="Times New Roman"/>
              </a:rPr>
              <a:t>48 </a:t>
            </a:r>
            <a:r>
              <a:rPr sz="1400" spc="-5" dirty="0">
                <a:latin typeface="Times New Roman"/>
                <a:cs typeface="Times New Roman"/>
              </a:rPr>
              <a:t>часов –на металле </a:t>
            </a:r>
            <a:r>
              <a:rPr sz="1400" dirty="0">
                <a:latin typeface="Times New Roman"/>
                <a:cs typeface="Times New Roman"/>
              </a:rPr>
              <a:t>и пластмассе, </a:t>
            </a:r>
            <a:r>
              <a:rPr sz="1400" b="1" spc="-5" dirty="0">
                <a:latin typeface="Times New Roman"/>
                <a:cs typeface="Times New Roman"/>
              </a:rPr>
              <a:t>10 </a:t>
            </a:r>
            <a:r>
              <a:rPr sz="1400" spc="-5" dirty="0">
                <a:latin typeface="Times New Roman"/>
                <a:cs typeface="Times New Roman"/>
              </a:rPr>
              <a:t>суток на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поверхности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7200" y="623326"/>
            <a:ext cx="3076955" cy="12953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7200" y="623326"/>
            <a:ext cx="3077210" cy="1295400"/>
          </a:xfrm>
          <a:custGeom>
            <a:avLst/>
            <a:gdLst/>
            <a:ahLst/>
            <a:cxnLst/>
            <a:rect l="l" t="t" r="r" b="b"/>
            <a:pathLst>
              <a:path w="3077210" h="1295400">
                <a:moveTo>
                  <a:pt x="0" y="78221"/>
                </a:moveTo>
                <a:lnTo>
                  <a:pt x="40486" y="58485"/>
                </a:lnTo>
                <a:lnTo>
                  <a:pt x="80972" y="41950"/>
                </a:lnTo>
                <a:lnTo>
                  <a:pt x="121458" y="28438"/>
                </a:lnTo>
                <a:lnTo>
                  <a:pt x="161945" y="17771"/>
                </a:lnTo>
                <a:lnTo>
                  <a:pt x="202431" y="9771"/>
                </a:lnTo>
                <a:lnTo>
                  <a:pt x="242917" y="4262"/>
                </a:lnTo>
                <a:lnTo>
                  <a:pt x="283403" y="1064"/>
                </a:lnTo>
                <a:lnTo>
                  <a:pt x="323890" y="0"/>
                </a:lnTo>
                <a:lnTo>
                  <a:pt x="364376" y="892"/>
                </a:lnTo>
                <a:lnTo>
                  <a:pt x="404862" y="3562"/>
                </a:lnTo>
                <a:lnTo>
                  <a:pt x="445348" y="7832"/>
                </a:lnTo>
                <a:lnTo>
                  <a:pt x="485835" y="13526"/>
                </a:lnTo>
                <a:lnTo>
                  <a:pt x="526321" y="20463"/>
                </a:lnTo>
                <a:lnTo>
                  <a:pt x="566807" y="28468"/>
                </a:lnTo>
                <a:lnTo>
                  <a:pt x="607293" y="37362"/>
                </a:lnTo>
                <a:lnTo>
                  <a:pt x="647780" y="46966"/>
                </a:lnTo>
                <a:lnTo>
                  <a:pt x="688266" y="57104"/>
                </a:lnTo>
                <a:lnTo>
                  <a:pt x="728752" y="67598"/>
                </a:lnTo>
                <a:lnTo>
                  <a:pt x="769239" y="78269"/>
                </a:lnTo>
                <a:lnTo>
                  <a:pt x="809725" y="88940"/>
                </a:lnTo>
                <a:lnTo>
                  <a:pt x="850211" y="99433"/>
                </a:lnTo>
                <a:lnTo>
                  <a:pt x="890697" y="109569"/>
                </a:lnTo>
                <a:lnTo>
                  <a:pt x="931184" y="119172"/>
                </a:lnTo>
                <a:lnTo>
                  <a:pt x="971670" y="128063"/>
                </a:lnTo>
                <a:lnTo>
                  <a:pt x="1012156" y="136065"/>
                </a:lnTo>
                <a:lnTo>
                  <a:pt x="1052642" y="143000"/>
                </a:lnTo>
                <a:lnTo>
                  <a:pt x="1093129" y="148689"/>
                </a:lnTo>
                <a:lnTo>
                  <a:pt x="1133615" y="152955"/>
                </a:lnTo>
                <a:lnTo>
                  <a:pt x="1174101" y="155620"/>
                </a:lnTo>
                <a:lnTo>
                  <a:pt x="1214587" y="156507"/>
                </a:lnTo>
                <a:lnTo>
                  <a:pt x="1255074" y="155437"/>
                </a:lnTo>
                <a:lnTo>
                  <a:pt x="1295560" y="152232"/>
                </a:lnTo>
                <a:lnTo>
                  <a:pt x="1336046" y="146715"/>
                </a:lnTo>
                <a:lnTo>
                  <a:pt x="1376532" y="138708"/>
                </a:lnTo>
                <a:lnTo>
                  <a:pt x="1417019" y="128033"/>
                </a:lnTo>
                <a:lnTo>
                  <a:pt x="1457505" y="114512"/>
                </a:lnTo>
                <a:lnTo>
                  <a:pt x="1497991" y="97968"/>
                </a:lnTo>
                <a:lnTo>
                  <a:pt x="1538477" y="78221"/>
                </a:lnTo>
                <a:lnTo>
                  <a:pt x="1578964" y="58485"/>
                </a:lnTo>
                <a:lnTo>
                  <a:pt x="1619450" y="41950"/>
                </a:lnTo>
                <a:lnTo>
                  <a:pt x="1659936" y="28438"/>
                </a:lnTo>
                <a:lnTo>
                  <a:pt x="1700423" y="17771"/>
                </a:lnTo>
                <a:lnTo>
                  <a:pt x="1740909" y="9771"/>
                </a:lnTo>
                <a:lnTo>
                  <a:pt x="1781395" y="4262"/>
                </a:lnTo>
                <a:lnTo>
                  <a:pt x="1821881" y="1064"/>
                </a:lnTo>
                <a:lnTo>
                  <a:pt x="1862368" y="0"/>
                </a:lnTo>
                <a:lnTo>
                  <a:pt x="1902854" y="892"/>
                </a:lnTo>
                <a:lnTo>
                  <a:pt x="1943340" y="3562"/>
                </a:lnTo>
                <a:lnTo>
                  <a:pt x="1983826" y="7832"/>
                </a:lnTo>
                <a:lnTo>
                  <a:pt x="2024313" y="13526"/>
                </a:lnTo>
                <a:lnTo>
                  <a:pt x="2064799" y="20463"/>
                </a:lnTo>
                <a:lnTo>
                  <a:pt x="2105285" y="28468"/>
                </a:lnTo>
                <a:lnTo>
                  <a:pt x="2145771" y="37362"/>
                </a:lnTo>
                <a:lnTo>
                  <a:pt x="2186258" y="46966"/>
                </a:lnTo>
                <a:lnTo>
                  <a:pt x="2226744" y="57104"/>
                </a:lnTo>
                <a:lnTo>
                  <a:pt x="2267230" y="67598"/>
                </a:lnTo>
                <a:lnTo>
                  <a:pt x="2307717" y="78269"/>
                </a:lnTo>
                <a:lnTo>
                  <a:pt x="2348203" y="88940"/>
                </a:lnTo>
                <a:lnTo>
                  <a:pt x="2388689" y="99433"/>
                </a:lnTo>
                <a:lnTo>
                  <a:pt x="2429175" y="109569"/>
                </a:lnTo>
                <a:lnTo>
                  <a:pt x="2469662" y="119172"/>
                </a:lnTo>
                <a:lnTo>
                  <a:pt x="2510148" y="128063"/>
                </a:lnTo>
                <a:lnTo>
                  <a:pt x="2550634" y="136065"/>
                </a:lnTo>
                <a:lnTo>
                  <a:pt x="2591120" y="143000"/>
                </a:lnTo>
                <a:lnTo>
                  <a:pt x="2631607" y="148689"/>
                </a:lnTo>
                <a:lnTo>
                  <a:pt x="2672093" y="152955"/>
                </a:lnTo>
                <a:lnTo>
                  <a:pt x="2712579" y="155620"/>
                </a:lnTo>
                <a:lnTo>
                  <a:pt x="2753065" y="156507"/>
                </a:lnTo>
                <a:lnTo>
                  <a:pt x="2793552" y="155437"/>
                </a:lnTo>
                <a:lnTo>
                  <a:pt x="2834038" y="152232"/>
                </a:lnTo>
                <a:lnTo>
                  <a:pt x="2874524" y="146715"/>
                </a:lnTo>
                <a:lnTo>
                  <a:pt x="2915010" y="138708"/>
                </a:lnTo>
                <a:lnTo>
                  <a:pt x="2955497" y="128033"/>
                </a:lnTo>
                <a:lnTo>
                  <a:pt x="2995983" y="114512"/>
                </a:lnTo>
                <a:lnTo>
                  <a:pt x="3036469" y="97968"/>
                </a:lnTo>
                <a:lnTo>
                  <a:pt x="3076955" y="78221"/>
                </a:lnTo>
                <a:lnTo>
                  <a:pt x="3076955" y="1217030"/>
                </a:lnTo>
                <a:lnTo>
                  <a:pt x="3036469" y="1236776"/>
                </a:lnTo>
                <a:lnTo>
                  <a:pt x="2995983" y="1253320"/>
                </a:lnTo>
                <a:lnTo>
                  <a:pt x="2955497" y="1266840"/>
                </a:lnTo>
                <a:lnTo>
                  <a:pt x="2915010" y="1277513"/>
                </a:lnTo>
                <a:lnTo>
                  <a:pt x="2874524" y="1285518"/>
                </a:lnTo>
                <a:lnTo>
                  <a:pt x="2834038" y="1291033"/>
                </a:lnTo>
                <a:lnTo>
                  <a:pt x="2793552" y="1294235"/>
                </a:lnTo>
                <a:lnTo>
                  <a:pt x="2753065" y="1295302"/>
                </a:lnTo>
                <a:lnTo>
                  <a:pt x="2712579" y="1294413"/>
                </a:lnTo>
                <a:lnTo>
                  <a:pt x="2672093" y="1291745"/>
                </a:lnTo>
                <a:lnTo>
                  <a:pt x="2631607" y="1287475"/>
                </a:lnTo>
                <a:lnTo>
                  <a:pt x="2591120" y="1281783"/>
                </a:lnTo>
                <a:lnTo>
                  <a:pt x="2550634" y="1274845"/>
                </a:lnTo>
                <a:lnTo>
                  <a:pt x="2510148" y="1266840"/>
                </a:lnTo>
                <a:lnTo>
                  <a:pt x="2469662" y="1257945"/>
                </a:lnTo>
                <a:lnTo>
                  <a:pt x="2429175" y="1248339"/>
                </a:lnTo>
                <a:lnTo>
                  <a:pt x="2388689" y="1238199"/>
                </a:lnTo>
                <a:lnTo>
                  <a:pt x="2348203" y="1227704"/>
                </a:lnTo>
                <a:lnTo>
                  <a:pt x="2307716" y="1217030"/>
                </a:lnTo>
                <a:lnTo>
                  <a:pt x="2267230" y="1206357"/>
                </a:lnTo>
                <a:lnTo>
                  <a:pt x="2226744" y="1195861"/>
                </a:lnTo>
                <a:lnTo>
                  <a:pt x="2186258" y="1185722"/>
                </a:lnTo>
                <a:lnTo>
                  <a:pt x="2145771" y="1176116"/>
                </a:lnTo>
                <a:lnTo>
                  <a:pt x="2105285" y="1167221"/>
                </a:lnTo>
                <a:lnTo>
                  <a:pt x="2064799" y="1159216"/>
                </a:lnTo>
                <a:lnTo>
                  <a:pt x="2024313" y="1152278"/>
                </a:lnTo>
                <a:lnTo>
                  <a:pt x="1983826" y="1146586"/>
                </a:lnTo>
                <a:lnTo>
                  <a:pt x="1943340" y="1142316"/>
                </a:lnTo>
                <a:lnTo>
                  <a:pt x="1902854" y="1139648"/>
                </a:lnTo>
                <a:lnTo>
                  <a:pt x="1862368" y="1138759"/>
                </a:lnTo>
                <a:lnTo>
                  <a:pt x="1821881" y="1139826"/>
                </a:lnTo>
                <a:lnTo>
                  <a:pt x="1781395" y="1143028"/>
                </a:lnTo>
                <a:lnTo>
                  <a:pt x="1740909" y="1148542"/>
                </a:lnTo>
                <a:lnTo>
                  <a:pt x="1700423" y="1156548"/>
                </a:lnTo>
                <a:lnTo>
                  <a:pt x="1659936" y="1167221"/>
                </a:lnTo>
                <a:lnTo>
                  <a:pt x="1619450" y="1180741"/>
                </a:lnTo>
                <a:lnTo>
                  <a:pt x="1578964" y="1197285"/>
                </a:lnTo>
                <a:lnTo>
                  <a:pt x="1538477" y="1217030"/>
                </a:lnTo>
                <a:lnTo>
                  <a:pt x="1497991" y="1236776"/>
                </a:lnTo>
                <a:lnTo>
                  <a:pt x="1457505" y="1253320"/>
                </a:lnTo>
                <a:lnTo>
                  <a:pt x="1417019" y="1266840"/>
                </a:lnTo>
                <a:lnTo>
                  <a:pt x="1376532" y="1277513"/>
                </a:lnTo>
                <a:lnTo>
                  <a:pt x="1336046" y="1285518"/>
                </a:lnTo>
                <a:lnTo>
                  <a:pt x="1295560" y="1291033"/>
                </a:lnTo>
                <a:lnTo>
                  <a:pt x="1255074" y="1294235"/>
                </a:lnTo>
                <a:lnTo>
                  <a:pt x="1214587" y="1295302"/>
                </a:lnTo>
                <a:lnTo>
                  <a:pt x="1174101" y="1294413"/>
                </a:lnTo>
                <a:lnTo>
                  <a:pt x="1133615" y="1291745"/>
                </a:lnTo>
                <a:lnTo>
                  <a:pt x="1093129" y="1287475"/>
                </a:lnTo>
                <a:lnTo>
                  <a:pt x="1052642" y="1281783"/>
                </a:lnTo>
                <a:lnTo>
                  <a:pt x="1012156" y="1274845"/>
                </a:lnTo>
                <a:lnTo>
                  <a:pt x="971670" y="1266840"/>
                </a:lnTo>
                <a:lnTo>
                  <a:pt x="931184" y="1257945"/>
                </a:lnTo>
                <a:lnTo>
                  <a:pt x="890697" y="1248339"/>
                </a:lnTo>
                <a:lnTo>
                  <a:pt x="850211" y="1238199"/>
                </a:lnTo>
                <a:lnTo>
                  <a:pt x="809725" y="1227704"/>
                </a:lnTo>
                <a:lnTo>
                  <a:pt x="769238" y="1217030"/>
                </a:lnTo>
                <a:lnTo>
                  <a:pt x="728752" y="1206357"/>
                </a:lnTo>
                <a:lnTo>
                  <a:pt x="688266" y="1195861"/>
                </a:lnTo>
                <a:lnTo>
                  <a:pt x="647780" y="1185722"/>
                </a:lnTo>
                <a:lnTo>
                  <a:pt x="607293" y="1176116"/>
                </a:lnTo>
                <a:lnTo>
                  <a:pt x="566807" y="1167221"/>
                </a:lnTo>
                <a:lnTo>
                  <a:pt x="526321" y="1159216"/>
                </a:lnTo>
                <a:lnTo>
                  <a:pt x="485835" y="1152278"/>
                </a:lnTo>
                <a:lnTo>
                  <a:pt x="445348" y="1146586"/>
                </a:lnTo>
                <a:lnTo>
                  <a:pt x="404862" y="1142316"/>
                </a:lnTo>
                <a:lnTo>
                  <a:pt x="364376" y="1139648"/>
                </a:lnTo>
                <a:lnTo>
                  <a:pt x="323890" y="1138759"/>
                </a:lnTo>
                <a:lnTo>
                  <a:pt x="283403" y="1139826"/>
                </a:lnTo>
                <a:lnTo>
                  <a:pt x="242917" y="1143028"/>
                </a:lnTo>
                <a:lnTo>
                  <a:pt x="202431" y="1148542"/>
                </a:lnTo>
                <a:lnTo>
                  <a:pt x="161945" y="1156548"/>
                </a:lnTo>
                <a:lnTo>
                  <a:pt x="121458" y="1167221"/>
                </a:lnTo>
                <a:lnTo>
                  <a:pt x="80972" y="1180741"/>
                </a:lnTo>
                <a:lnTo>
                  <a:pt x="40486" y="1197285"/>
                </a:lnTo>
                <a:lnTo>
                  <a:pt x="0" y="1217030"/>
                </a:lnTo>
                <a:lnTo>
                  <a:pt x="0" y="78221"/>
                </a:lnTo>
                <a:close/>
              </a:path>
            </a:pathLst>
          </a:custGeom>
          <a:ln w="6096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91032" y="1016254"/>
            <a:ext cx="220853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ДОРОГОЙ</a:t>
            </a:r>
            <a:r>
              <a:rPr spc="-55" dirty="0"/>
              <a:t> </a:t>
            </a:r>
            <a:r>
              <a:rPr spc="-10" dirty="0"/>
              <a:t>ДРУГ!</a:t>
            </a:r>
          </a:p>
        </p:txBody>
      </p:sp>
      <p:sp>
        <p:nvSpPr>
          <p:cNvPr id="8" name="object 8"/>
          <p:cNvSpPr/>
          <p:nvPr/>
        </p:nvSpPr>
        <p:spPr>
          <a:xfrm>
            <a:off x="8272271" y="618744"/>
            <a:ext cx="2008631" cy="37597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253221" y="599694"/>
            <a:ext cx="2047239" cy="3797935"/>
          </a:xfrm>
          <a:custGeom>
            <a:avLst/>
            <a:gdLst/>
            <a:ahLst/>
            <a:cxnLst/>
            <a:rect l="l" t="t" r="r" b="b"/>
            <a:pathLst>
              <a:path w="2047240" h="3797935">
                <a:moveTo>
                  <a:pt x="0" y="3797808"/>
                </a:moveTo>
                <a:lnTo>
                  <a:pt x="2046731" y="3797808"/>
                </a:lnTo>
                <a:lnTo>
                  <a:pt x="2046731" y="0"/>
                </a:lnTo>
                <a:lnTo>
                  <a:pt x="0" y="0"/>
                </a:lnTo>
                <a:lnTo>
                  <a:pt x="0" y="3797808"/>
                </a:lnTo>
                <a:close/>
              </a:path>
            </a:pathLst>
          </a:custGeom>
          <a:ln w="38100">
            <a:solidFill>
              <a:srgbClr val="92D0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7200" y="3496055"/>
            <a:ext cx="1303020" cy="118871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100072" y="5451348"/>
            <a:ext cx="1917192" cy="18211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53568" y="5218176"/>
            <a:ext cx="1552956" cy="9052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53568" y="5218176"/>
            <a:ext cx="1553210" cy="905510"/>
          </a:xfrm>
          <a:custGeom>
            <a:avLst/>
            <a:gdLst/>
            <a:ahLst/>
            <a:cxnLst/>
            <a:rect l="l" t="t" r="r" b="b"/>
            <a:pathLst>
              <a:path w="1553210" h="905510">
                <a:moveTo>
                  <a:pt x="0" y="226313"/>
                </a:moveTo>
                <a:lnTo>
                  <a:pt x="1100328" y="226313"/>
                </a:lnTo>
                <a:lnTo>
                  <a:pt x="1100328" y="0"/>
                </a:lnTo>
                <a:lnTo>
                  <a:pt x="1552956" y="452627"/>
                </a:lnTo>
                <a:lnTo>
                  <a:pt x="1100328" y="905256"/>
                </a:lnTo>
                <a:lnTo>
                  <a:pt x="1100328" y="678942"/>
                </a:lnTo>
                <a:lnTo>
                  <a:pt x="0" y="678942"/>
                </a:lnTo>
                <a:lnTo>
                  <a:pt x="0" y="226313"/>
                </a:lnTo>
                <a:close/>
              </a:path>
            </a:pathLst>
          </a:custGeom>
          <a:ln w="6096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36880" y="5468873"/>
            <a:ext cx="1163955" cy="39624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2499"/>
              </a:lnSpc>
              <a:spcBef>
                <a:spcPts val="60"/>
              </a:spcBef>
              <a:tabLst>
                <a:tab pos="812165" algn="l"/>
              </a:tabLst>
            </a:pPr>
            <a:r>
              <a:rPr sz="1200" spc="-5" dirty="0">
                <a:latin typeface="Times New Roman"/>
                <a:cs typeface="Times New Roman"/>
              </a:rPr>
              <a:t>Голов</a:t>
            </a:r>
            <a:r>
              <a:rPr sz="1200" spc="5" dirty="0">
                <a:latin typeface="Times New Roman"/>
                <a:cs typeface="Times New Roman"/>
              </a:rPr>
              <a:t>н</a:t>
            </a:r>
            <a:r>
              <a:rPr sz="1200" spc="-5" dirty="0">
                <a:latin typeface="Times New Roman"/>
                <a:cs typeface="Times New Roman"/>
              </a:rPr>
              <a:t>а</a:t>
            </a:r>
            <a:r>
              <a:rPr sz="1200" dirty="0">
                <a:latin typeface="Times New Roman"/>
                <a:cs typeface="Times New Roman"/>
              </a:rPr>
              <a:t>я	бол</a:t>
            </a:r>
            <a:r>
              <a:rPr sz="1200" spc="5" dirty="0">
                <a:latin typeface="Times New Roman"/>
                <a:cs typeface="Times New Roman"/>
              </a:rPr>
              <a:t>ь</a:t>
            </a:r>
            <a:r>
              <a:rPr sz="1200" dirty="0">
                <a:latin typeface="Times New Roman"/>
                <a:cs typeface="Times New Roman"/>
              </a:rPr>
              <a:t>,  </a:t>
            </a:r>
            <a:r>
              <a:rPr sz="1200" spc="-5" dirty="0">
                <a:latin typeface="Times New Roman"/>
                <a:cs typeface="Times New Roman"/>
              </a:rPr>
              <a:t>слабость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01752" y="6150864"/>
            <a:ext cx="1786128" cy="126796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01752" y="6150864"/>
            <a:ext cx="1786255" cy="1268095"/>
          </a:xfrm>
          <a:custGeom>
            <a:avLst/>
            <a:gdLst/>
            <a:ahLst/>
            <a:cxnLst/>
            <a:rect l="l" t="t" r="r" b="b"/>
            <a:pathLst>
              <a:path w="1786255" h="1268095">
                <a:moveTo>
                  <a:pt x="0" y="316991"/>
                </a:moveTo>
                <a:lnTo>
                  <a:pt x="1152144" y="316991"/>
                </a:lnTo>
                <a:lnTo>
                  <a:pt x="1152144" y="0"/>
                </a:lnTo>
                <a:lnTo>
                  <a:pt x="1786128" y="633984"/>
                </a:lnTo>
                <a:lnTo>
                  <a:pt x="1152144" y="1267968"/>
                </a:lnTo>
                <a:lnTo>
                  <a:pt x="1152144" y="950976"/>
                </a:lnTo>
                <a:lnTo>
                  <a:pt x="0" y="950976"/>
                </a:lnTo>
                <a:lnTo>
                  <a:pt x="0" y="316991"/>
                </a:lnTo>
                <a:close/>
              </a:path>
            </a:pathLst>
          </a:custGeom>
          <a:ln w="6096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383540" y="6494780"/>
            <a:ext cx="13055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Заложенность</a:t>
            </a:r>
            <a:r>
              <a:rPr sz="1200" spc="25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носа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83540" y="6670040"/>
            <a:ext cx="13055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14375" algn="l"/>
              </a:tabLst>
            </a:pPr>
            <a:r>
              <a:rPr sz="1200" dirty="0">
                <a:latin typeface="Times New Roman"/>
                <a:cs typeface="Times New Roman"/>
              </a:rPr>
              <a:t>или	</a:t>
            </a:r>
            <a:r>
              <a:rPr sz="1200" spc="-5" dirty="0">
                <a:latin typeface="Times New Roman"/>
                <a:cs typeface="Times New Roman"/>
              </a:rPr>
              <a:t>насморк,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83540" y="6849871"/>
            <a:ext cx="11734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першение </a:t>
            </a:r>
            <a:r>
              <a:rPr sz="1200" dirty="0">
                <a:latin typeface="Times New Roman"/>
                <a:cs typeface="Times New Roman"/>
              </a:rPr>
              <a:t>в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горле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037076" y="5971032"/>
            <a:ext cx="1821179" cy="5715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037076" y="5971032"/>
            <a:ext cx="1821180" cy="571500"/>
          </a:xfrm>
          <a:custGeom>
            <a:avLst/>
            <a:gdLst/>
            <a:ahLst/>
            <a:cxnLst/>
            <a:rect l="l" t="t" r="r" b="b"/>
            <a:pathLst>
              <a:path w="1821179" h="571500">
                <a:moveTo>
                  <a:pt x="0" y="285749"/>
                </a:moveTo>
                <a:lnTo>
                  <a:pt x="285750" y="0"/>
                </a:lnTo>
                <a:lnTo>
                  <a:pt x="285750" y="142874"/>
                </a:lnTo>
                <a:lnTo>
                  <a:pt x="1821179" y="142874"/>
                </a:lnTo>
                <a:lnTo>
                  <a:pt x="1821179" y="428624"/>
                </a:lnTo>
                <a:lnTo>
                  <a:pt x="285750" y="428624"/>
                </a:lnTo>
                <a:lnTo>
                  <a:pt x="285750" y="571499"/>
                </a:lnTo>
                <a:lnTo>
                  <a:pt x="0" y="285749"/>
                </a:lnTo>
                <a:close/>
              </a:path>
            </a:pathLst>
          </a:custGeom>
          <a:ln w="6096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4262754" y="6135116"/>
            <a:ext cx="11811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Покраснение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глаз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053840" y="5391911"/>
            <a:ext cx="1819656" cy="53187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053840" y="5391911"/>
            <a:ext cx="1819910" cy="532130"/>
          </a:xfrm>
          <a:custGeom>
            <a:avLst/>
            <a:gdLst/>
            <a:ahLst/>
            <a:cxnLst/>
            <a:rect l="l" t="t" r="r" b="b"/>
            <a:pathLst>
              <a:path w="1819910" h="532129">
                <a:moveTo>
                  <a:pt x="0" y="265938"/>
                </a:moveTo>
                <a:lnTo>
                  <a:pt x="265938" y="0"/>
                </a:lnTo>
                <a:lnTo>
                  <a:pt x="265938" y="132969"/>
                </a:lnTo>
                <a:lnTo>
                  <a:pt x="1819656" y="132969"/>
                </a:lnTo>
                <a:lnTo>
                  <a:pt x="1819656" y="398906"/>
                </a:lnTo>
                <a:lnTo>
                  <a:pt x="265938" y="398906"/>
                </a:lnTo>
                <a:lnTo>
                  <a:pt x="265938" y="531876"/>
                </a:lnTo>
                <a:lnTo>
                  <a:pt x="0" y="265938"/>
                </a:lnTo>
                <a:close/>
              </a:path>
            </a:pathLst>
          </a:custGeom>
          <a:ln w="6096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4313046" y="5548121"/>
            <a:ext cx="14325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Высокая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температура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043171" y="6576059"/>
            <a:ext cx="1819655" cy="57302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043171" y="6576059"/>
            <a:ext cx="1819910" cy="573405"/>
          </a:xfrm>
          <a:custGeom>
            <a:avLst/>
            <a:gdLst/>
            <a:ahLst/>
            <a:cxnLst/>
            <a:rect l="l" t="t" r="r" b="b"/>
            <a:pathLst>
              <a:path w="1819910" h="573404">
                <a:moveTo>
                  <a:pt x="0" y="286511"/>
                </a:moveTo>
                <a:lnTo>
                  <a:pt x="286512" y="0"/>
                </a:lnTo>
                <a:lnTo>
                  <a:pt x="286512" y="143255"/>
                </a:lnTo>
                <a:lnTo>
                  <a:pt x="1819655" y="143255"/>
                </a:lnTo>
                <a:lnTo>
                  <a:pt x="1819655" y="429767"/>
                </a:lnTo>
                <a:lnTo>
                  <a:pt x="286512" y="429767"/>
                </a:lnTo>
                <a:lnTo>
                  <a:pt x="286512" y="573023"/>
                </a:lnTo>
                <a:lnTo>
                  <a:pt x="0" y="286511"/>
                </a:lnTo>
                <a:close/>
              </a:path>
            </a:pathLst>
          </a:custGeom>
          <a:ln w="6096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4267327" y="6741668"/>
            <a:ext cx="9372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imes New Roman"/>
                <a:cs typeface="Times New Roman"/>
              </a:rPr>
              <a:t>Ломота </a:t>
            </a:r>
            <a:r>
              <a:rPr sz="1200" dirty="0">
                <a:latin typeface="Times New Roman"/>
                <a:cs typeface="Times New Roman"/>
              </a:rPr>
              <a:t>в</a:t>
            </a:r>
            <a:r>
              <a:rPr sz="1200" spc="-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теле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109715" y="4805302"/>
            <a:ext cx="3768852" cy="68553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109715" y="4805302"/>
            <a:ext cx="3769360" cy="685800"/>
          </a:xfrm>
          <a:custGeom>
            <a:avLst/>
            <a:gdLst/>
            <a:ahLst/>
            <a:cxnLst/>
            <a:rect l="l" t="t" r="r" b="b"/>
            <a:pathLst>
              <a:path w="3769359" h="685800">
                <a:moveTo>
                  <a:pt x="0" y="41398"/>
                </a:moveTo>
                <a:lnTo>
                  <a:pt x="48318" y="31194"/>
                </a:lnTo>
                <a:lnTo>
                  <a:pt x="96637" y="22601"/>
                </a:lnTo>
                <a:lnTo>
                  <a:pt x="144955" y="15531"/>
                </a:lnTo>
                <a:lnTo>
                  <a:pt x="193274" y="9899"/>
                </a:lnTo>
                <a:lnTo>
                  <a:pt x="241593" y="5617"/>
                </a:lnTo>
                <a:lnTo>
                  <a:pt x="289911" y="2598"/>
                </a:lnTo>
                <a:lnTo>
                  <a:pt x="338230" y="754"/>
                </a:lnTo>
                <a:lnTo>
                  <a:pt x="386548" y="0"/>
                </a:lnTo>
                <a:lnTo>
                  <a:pt x="434867" y="246"/>
                </a:lnTo>
                <a:lnTo>
                  <a:pt x="483186" y="1408"/>
                </a:lnTo>
                <a:lnTo>
                  <a:pt x="531504" y="3396"/>
                </a:lnTo>
                <a:lnTo>
                  <a:pt x="579823" y="6125"/>
                </a:lnTo>
                <a:lnTo>
                  <a:pt x="628142" y="9507"/>
                </a:lnTo>
                <a:lnTo>
                  <a:pt x="676460" y="13456"/>
                </a:lnTo>
                <a:lnTo>
                  <a:pt x="724779" y="17883"/>
                </a:lnTo>
                <a:lnTo>
                  <a:pt x="773097" y="22702"/>
                </a:lnTo>
                <a:lnTo>
                  <a:pt x="821416" y="27826"/>
                </a:lnTo>
                <a:lnTo>
                  <a:pt x="869735" y="33168"/>
                </a:lnTo>
                <a:lnTo>
                  <a:pt x="918053" y="38640"/>
                </a:lnTo>
                <a:lnTo>
                  <a:pt x="966372" y="44156"/>
                </a:lnTo>
                <a:lnTo>
                  <a:pt x="1014690" y="49629"/>
                </a:lnTo>
                <a:lnTo>
                  <a:pt x="1063009" y="54971"/>
                </a:lnTo>
                <a:lnTo>
                  <a:pt x="1111328" y="60095"/>
                </a:lnTo>
                <a:lnTo>
                  <a:pt x="1159646" y="64914"/>
                </a:lnTo>
                <a:lnTo>
                  <a:pt x="1207965" y="69341"/>
                </a:lnTo>
                <a:lnTo>
                  <a:pt x="1256284" y="73290"/>
                </a:lnTo>
                <a:lnTo>
                  <a:pt x="1304602" y="76672"/>
                </a:lnTo>
                <a:lnTo>
                  <a:pt x="1352921" y="79401"/>
                </a:lnTo>
                <a:lnTo>
                  <a:pt x="1401239" y="81389"/>
                </a:lnTo>
                <a:lnTo>
                  <a:pt x="1449558" y="82551"/>
                </a:lnTo>
                <a:lnTo>
                  <a:pt x="1497877" y="82797"/>
                </a:lnTo>
                <a:lnTo>
                  <a:pt x="1546195" y="82043"/>
                </a:lnTo>
                <a:lnTo>
                  <a:pt x="1594514" y="80199"/>
                </a:lnTo>
                <a:lnTo>
                  <a:pt x="1642832" y="77180"/>
                </a:lnTo>
                <a:lnTo>
                  <a:pt x="1691151" y="72898"/>
                </a:lnTo>
                <a:lnTo>
                  <a:pt x="1739470" y="67266"/>
                </a:lnTo>
                <a:lnTo>
                  <a:pt x="1787788" y="60196"/>
                </a:lnTo>
                <a:lnTo>
                  <a:pt x="1836107" y="51603"/>
                </a:lnTo>
                <a:lnTo>
                  <a:pt x="1884426" y="41398"/>
                </a:lnTo>
                <a:lnTo>
                  <a:pt x="1932744" y="31194"/>
                </a:lnTo>
                <a:lnTo>
                  <a:pt x="1981063" y="22601"/>
                </a:lnTo>
                <a:lnTo>
                  <a:pt x="2029381" y="15531"/>
                </a:lnTo>
                <a:lnTo>
                  <a:pt x="2077700" y="9899"/>
                </a:lnTo>
                <a:lnTo>
                  <a:pt x="2126019" y="5617"/>
                </a:lnTo>
                <a:lnTo>
                  <a:pt x="2174337" y="2598"/>
                </a:lnTo>
                <a:lnTo>
                  <a:pt x="2222656" y="754"/>
                </a:lnTo>
                <a:lnTo>
                  <a:pt x="2270974" y="0"/>
                </a:lnTo>
                <a:lnTo>
                  <a:pt x="2319293" y="246"/>
                </a:lnTo>
                <a:lnTo>
                  <a:pt x="2367612" y="1408"/>
                </a:lnTo>
                <a:lnTo>
                  <a:pt x="2415930" y="3396"/>
                </a:lnTo>
                <a:lnTo>
                  <a:pt x="2464249" y="6125"/>
                </a:lnTo>
                <a:lnTo>
                  <a:pt x="2512568" y="9507"/>
                </a:lnTo>
                <a:lnTo>
                  <a:pt x="2560886" y="13456"/>
                </a:lnTo>
                <a:lnTo>
                  <a:pt x="2609205" y="17883"/>
                </a:lnTo>
                <a:lnTo>
                  <a:pt x="2657523" y="22702"/>
                </a:lnTo>
                <a:lnTo>
                  <a:pt x="2705842" y="27826"/>
                </a:lnTo>
                <a:lnTo>
                  <a:pt x="2754161" y="33168"/>
                </a:lnTo>
                <a:lnTo>
                  <a:pt x="2802479" y="38640"/>
                </a:lnTo>
                <a:lnTo>
                  <a:pt x="2850798" y="44156"/>
                </a:lnTo>
                <a:lnTo>
                  <a:pt x="2899116" y="49629"/>
                </a:lnTo>
                <a:lnTo>
                  <a:pt x="2947435" y="54971"/>
                </a:lnTo>
                <a:lnTo>
                  <a:pt x="2995754" y="60095"/>
                </a:lnTo>
                <a:lnTo>
                  <a:pt x="3044072" y="64914"/>
                </a:lnTo>
                <a:lnTo>
                  <a:pt x="3092391" y="69341"/>
                </a:lnTo>
                <a:lnTo>
                  <a:pt x="3140710" y="73290"/>
                </a:lnTo>
                <a:lnTo>
                  <a:pt x="3189028" y="76672"/>
                </a:lnTo>
                <a:lnTo>
                  <a:pt x="3237347" y="79401"/>
                </a:lnTo>
                <a:lnTo>
                  <a:pt x="3285665" y="81389"/>
                </a:lnTo>
                <a:lnTo>
                  <a:pt x="3333984" y="82551"/>
                </a:lnTo>
                <a:lnTo>
                  <a:pt x="3382303" y="82797"/>
                </a:lnTo>
                <a:lnTo>
                  <a:pt x="3430621" y="82043"/>
                </a:lnTo>
                <a:lnTo>
                  <a:pt x="3478940" y="80199"/>
                </a:lnTo>
                <a:lnTo>
                  <a:pt x="3527258" y="77180"/>
                </a:lnTo>
                <a:lnTo>
                  <a:pt x="3575577" y="72898"/>
                </a:lnTo>
                <a:lnTo>
                  <a:pt x="3623896" y="67266"/>
                </a:lnTo>
                <a:lnTo>
                  <a:pt x="3672214" y="60196"/>
                </a:lnTo>
                <a:lnTo>
                  <a:pt x="3720533" y="51603"/>
                </a:lnTo>
                <a:lnTo>
                  <a:pt x="3768852" y="41398"/>
                </a:lnTo>
                <a:lnTo>
                  <a:pt x="3768852" y="644140"/>
                </a:lnTo>
                <a:lnTo>
                  <a:pt x="3720533" y="654345"/>
                </a:lnTo>
                <a:lnTo>
                  <a:pt x="3672214" y="662938"/>
                </a:lnTo>
                <a:lnTo>
                  <a:pt x="3623896" y="670008"/>
                </a:lnTo>
                <a:lnTo>
                  <a:pt x="3575577" y="675640"/>
                </a:lnTo>
                <a:lnTo>
                  <a:pt x="3527258" y="679922"/>
                </a:lnTo>
                <a:lnTo>
                  <a:pt x="3478940" y="682941"/>
                </a:lnTo>
                <a:lnTo>
                  <a:pt x="3430621" y="684785"/>
                </a:lnTo>
                <a:lnTo>
                  <a:pt x="3382303" y="685539"/>
                </a:lnTo>
                <a:lnTo>
                  <a:pt x="3333984" y="685293"/>
                </a:lnTo>
                <a:lnTo>
                  <a:pt x="3285665" y="684131"/>
                </a:lnTo>
                <a:lnTo>
                  <a:pt x="3237347" y="682143"/>
                </a:lnTo>
                <a:lnTo>
                  <a:pt x="3189028" y="679414"/>
                </a:lnTo>
                <a:lnTo>
                  <a:pt x="3140709" y="676032"/>
                </a:lnTo>
                <a:lnTo>
                  <a:pt x="3092391" y="672083"/>
                </a:lnTo>
                <a:lnTo>
                  <a:pt x="3044072" y="667656"/>
                </a:lnTo>
                <a:lnTo>
                  <a:pt x="2995754" y="662837"/>
                </a:lnTo>
                <a:lnTo>
                  <a:pt x="2947435" y="657713"/>
                </a:lnTo>
                <a:lnTo>
                  <a:pt x="2899116" y="652371"/>
                </a:lnTo>
                <a:lnTo>
                  <a:pt x="2850798" y="646898"/>
                </a:lnTo>
                <a:lnTo>
                  <a:pt x="2802479" y="641382"/>
                </a:lnTo>
                <a:lnTo>
                  <a:pt x="2754161" y="635910"/>
                </a:lnTo>
                <a:lnTo>
                  <a:pt x="2705842" y="630568"/>
                </a:lnTo>
                <a:lnTo>
                  <a:pt x="2657523" y="625444"/>
                </a:lnTo>
                <a:lnTo>
                  <a:pt x="2609205" y="620625"/>
                </a:lnTo>
                <a:lnTo>
                  <a:pt x="2560886" y="616198"/>
                </a:lnTo>
                <a:lnTo>
                  <a:pt x="2512567" y="612249"/>
                </a:lnTo>
                <a:lnTo>
                  <a:pt x="2464249" y="608867"/>
                </a:lnTo>
                <a:lnTo>
                  <a:pt x="2415930" y="606138"/>
                </a:lnTo>
                <a:lnTo>
                  <a:pt x="2367612" y="604150"/>
                </a:lnTo>
                <a:lnTo>
                  <a:pt x="2319293" y="602988"/>
                </a:lnTo>
                <a:lnTo>
                  <a:pt x="2270974" y="602741"/>
                </a:lnTo>
                <a:lnTo>
                  <a:pt x="2222656" y="603496"/>
                </a:lnTo>
                <a:lnTo>
                  <a:pt x="2174337" y="605340"/>
                </a:lnTo>
                <a:lnTo>
                  <a:pt x="2126019" y="608359"/>
                </a:lnTo>
                <a:lnTo>
                  <a:pt x="2077700" y="612641"/>
                </a:lnTo>
                <a:lnTo>
                  <a:pt x="2029381" y="618273"/>
                </a:lnTo>
                <a:lnTo>
                  <a:pt x="1981063" y="625343"/>
                </a:lnTo>
                <a:lnTo>
                  <a:pt x="1932744" y="633936"/>
                </a:lnTo>
                <a:lnTo>
                  <a:pt x="1884426" y="644140"/>
                </a:lnTo>
                <a:lnTo>
                  <a:pt x="1836107" y="654345"/>
                </a:lnTo>
                <a:lnTo>
                  <a:pt x="1787788" y="662938"/>
                </a:lnTo>
                <a:lnTo>
                  <a:pt x="1739470" y="670008"/>
                </a:lnTo>
                <a:lnTo>
                  <a:pt x="1691151" y="675640"/>
                </a:lnTo>
                <a:lnTo>
                  <a:pt x="1642832" y="679922"/>
                </a:lnTo>
                <a:lnTo>
                  <a:pt x="1594514" y="682941"/>
                </a:lnTo>
                <a:lnTo>
                  <a:pt x="1546195" y="684785"/>
                </a:lnTo>
                <a:lnTo>
                  <a:pt x="1497877" y="685539"/>
                </a:lnTo>
                <a:lnTo>
                  <a:pt x="1449558" y="685293"/>
                </a:lnTo>
                <a:lnTo>
                  <a:pt x="1401239" y="684131"/>
                </a:lnTo>
                <a:lnTo>
                  <a:pt x="1352921" y="682143"/>
                </a:lnTo>
                <a:lnTo>
                  <a:pt x="1304602" y="679414"/>
                </a:lnTo>
                <a:lnTo>
                  <a:pt x="1256283" y="676032"/>
                </a:lnTo>
                <a:lnTo>
                  <a:pt x="1207965" y="672083"/>
                </a:lnTo>
                <a:lnTo>
                  <a:pt x="1159646" y="667656"/>
                </a:lnTo>
                <a:lnTo>
                  <a:pt x="1111328" y="662837"/>
                </a:lnTo>
                <a:lnTo>
                  <a:pt x="1063009" y="657713"/>
                </a:lnTo>
                <a:lnTo>
                  <a:pt x="1014690" y="652371"/>
                </a:lnTo>
                <a:lnTo>
                  <a:pt x="966372" y="646898"/>
                </a:lnTo>
                <a:lnTo>
                  <a:pt x="918053" y="641382"/>
                </a:lnTo>
                <a:lnTo>
                  <a:pt x="869735" y="635910"/>
                </a:lnTo>
                <a:lnTo>
                  <a:pt x="821416" y="630568"/>
                </a:lnTo>
                <a:lnTo>
                  <a:pt x="773097" y="625444"/>
                </a:lnTo>
                <a:lnTo>
                  <a:pt x="724779" y="620625"/>
                </a:lnTo>
                <a:lnTo>
                  <a:pt x="676460" y="616198"/>
                </a:lnTo>
                <a:lnTo>
                  <a:pt x="628141" y="612249"/>
                </a:lnTo>
                <a:lnTo>
                  <a:pt x="579823" y="608867"/>
                </a:lnTo>
                <a:lnTo>
                  <a:pt x="531504" y="606138"/>
                </a:lnTo>
                <a:lnTo>
                  <a:pt x="483186" y="604150"/>
                </a:lnTo>
                <a:lnTo>
                  <a:pt x="434867" y="602988"/>
                </a:lnTo>
                <a:lnTo>
                  <a:pt x="386548" y="602741"/>
                </a:lnTo>
                <a:lnTo>
                  <a:pt x="338230" y="603496"/>
                </a:lnTo>
                <a:lnTo>
                  <a:pt x="289911" y="605340"/>
                </a:lnTo>
                <a:lnTo>
                  <a:pt x="241593" y="608359"/>
                </a:lnTo>
                <a:lnTo>
                  <a:pt x="193274" y="612641"/>
                </a:lnTo>
                <a:lnTo>
                  <a:pt x="144955" y="618273"/>
                </a:lnTo>
                <a:lnTo>
                  <a:pt x="96637" y="625343"/>
                </a:lnTo>
                <a:lnTo>
                  <a:pt x="48318" y="633936"/>
                </a:lnTo>
                <a:lnTo>
                  <a:pt x="0" y="644140"/>
                </a:lnTo>
                <a:lnTo>
                  <a:pt x="0" y="41398"/>
                </a:lnTo>
                <a:close/>
              </a:path>
            </a:pathLst>
          </a:custGeom>
          <a:ln w="6096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6192392" y="4911090"/>
            <a:ext cx="3604895" cy="442595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>
              <a:lnSpc>
                <a:spcPts val="1600"/>
              </a:lnSpc>
              <a:spcBef>
                <a:spcPts val="220"/>
              </a:spcBef>
            </a:pPr>
            <a:r>
              <a:rPr sz="1400" spc="-5" dirty="0">
                <a:solidFill>
                  <a:srgbClr val="FF0000"/>
                </a:solidFill>
                <a:latin typeface="Times New Roman"/>
                <a:cs typeface="Times New Roman"/>
              </a:rPr>
              <a:t>Грипп</a:t>
            </a:r>
            <a:r>
              <a:rPr sz="1400" spc="-5" dirty="0">
                <a:latin typeface="Times New Roman"/>
                <a:cs typeface="Times New Roman"/>
              </a:rPr>
              <a:t>-серьёзное заболевание, опасное </a:t>
            </a:r>
            <a:r>
              <a:rPr sz="1400" dirty="0">
                <a:latin typeface="Times New Roman"/>
                <a:cs typeface="Times New Roman"/>
              </a:rPr>
              <a:t>своими  </a:t>
            </a:r>
            <a:r>
              <a:rPr sz="1400" spc="-5" dirty="0">
                <a:latin typeface="Times New Roman"/>
                <a:cs typeface="Times New Roman"/>
              </a:rPr>
              <a:t>осложнениями.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167628" y="5554979"/>
            <a:ext cx="1565148" cy="173278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990331" y="5762244"/>
            <a:ext cx="2331720" cy="145542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444500" y="4641951"/>
            <a:ext cx="4417060" cy="675005"/>
          </a:xfrm>
          <a:prstGeom prst="rect">
            <a:avLst/>
          </a:prstGeom>
        </p:spPr>
        <p:txBody>
          <a:bodyPr vert="horz" wrap="square" lIns="0" tIns="1238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75"/>
              </a:spcBef>
            </a:pPr>
            <a:r>
              <a:rPr sz="1400" dirty="0">
                <a:latin typeface="Times New Roman"/>
                <a:cs typeface="Times New Roman"/>
              </a:rPr>
              <a:t>стекла, </a:t>
            </a:r>
            <a:r>
              <a:rPr sz="1400" b="1" spc="-5" dirty="0">
                <a:latin typeface="Times New Roman"/>
                <a:cs typeface="Times New Roman"/>
              </a:rPr>
              <a:t>12 </a:t>
            </a:r>
            <a:r>
              <a:rPr sz="1400" spc="-5" dirty="0">
                <a:latin typeface="Times New Roman"/>
                <a:cs typeface="Times New Roman"/>
              </a:rPr>
              <a:t>часов </a:t>
            </a:r>
            <a:r>
              <a:rPr sz="1400" dirty="0">
                <a:latin typeface="Times New Roman"/>
                <a:cs typeface="Times New Roman"/>
              </a:rPr>
              <a:t>на </a:t>
            </a:r>
            <a:r>
              <a:rPr sz="1400" spc="-5" dirty="0">
                <a:latin typeface="Times New Roman"/>
                <a:cs typeface="Times New Roman"/>
              </a:rPr>
              <a:t>носовом платке, </a:t>
            </a:r>
            <a:r>
              <a:rPr sz="1400" b="1" spc="-5" dirty="0">
                <a:latin typeface="Times New Roman"/>
                <a:cs typeface="Times New Roman"/>
              </a:rPr>
              <a:t>17 </a:t>
            </a:r>
            <a:r>
              <a:rPr sz="1400" spc="-5" dirty="0">
                <a:latin typeface="Times New Roman"/>
                <a:cs typeface="Times New Roman"/>
              </a:rPr>
              <a:t>дней </a:t>
            </a:r>
            <a:r>
              <a:rPr sz="1400" dirty="0">
                <a:latin typeface="Times New Roman"/>
                <a:cs typeface="Times New Roman"/>
              </a:rPr>
              <a:t>- в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кошельке.</a:t>
            </a:r>
            <a:endParaRPr sz="1400">
              <a:latin typeface="Times New Roman"/>
              <a:cs typeface="Times New Roman"/>
            </a:endParaRPr>
          </a:p>
          <a:p>
            <a:pPr marL="631190" algn="ctr">
              <a:lnSpc>
                <a:spcPct val="100000"/>
              </a:lnSpc>
              <a:spcBef>
                <a:spcPts val="875"/>
              </a:spcBef>
            </a:pPr>
            <a:r>
              <a:rPr sz="1400" dirty="0">
                <a:solidFill>
                  <a:srgbClr val="FF0000"/>
                </a:solidFill>
                <a:latin typeface="Times New Roman"/>
                <a:cs typeface="Times New Roman"/>
              </a:rPr>
              <a:t>Симптомы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9295383" y="7131811"/>
            <a:ext cx="1270000" cy="41605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5279" y="611124"/>
            <a:ext cx="1495044" cy="18745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39467" y="349223"/>
            <a:ext cx="2639568" cy="204767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39467" y="349223"/>
            <a:ext cx="2639695" cy="2047875"/>
          </a:xfrm>
          <a:custGeom>
            <a:avLst/>
            <a:gdLst/>
            <a:ahLst/>
            <a:cxnLst/>
            <a:rect l="l" t="t" r="r" b="b"/>
            <a:pathLst>
              <a:path w="2639695" h="2047875">
                <a:moveTo>
                  <a:pt x="0" y="123724"/>
                </a:moveTo>
                <a:lnTo>
                  <a:pt x="30692" y="95874"/>
                </a:lnTo>
                <a:lnTo>
                  <a:pt x="61385" y="72002"/>
                </a:lnTo>
                <a:lnTo>
                  <a:pt x="122770" y="35419"/>
                </a:lnTo>
                <a:lnTo>
                  <a:pt x="184155" y="12420"/>
                </a:lnTo>
                <a:lnTo>
                  <a:pt x="245541" y="1455"/>
                </a:lnTo>
                <a:lnTo>
                  <a:pt x="276233" y="0"/>
                </a:lnTo>
                <a:lnTo>
                  <a:pt x="306926" y="970"/>
                </a:lnTo>
                <a:lnTo>
                  <a:pt x="368311" y="9412"/>
                </a:lnTo>
                <a:lnTo>
                  <a:pt x="429697" y="25230"/>
                </a:lnTo>
                <a:lnTo>
                  <a:pt x="491082" y="46869"/>
                </a:lnTo>
                <a:lnTo>
                  <a:pt x="552467" y="72778"/>
                </a:lnTo>
                <a:lnTo>
                  <a:pt x="613853" y="101405"/>
                </a:lnTo>
                <a:lnTo>
                  <a:pt x="675238" y="131196"/>
                </a:lnTo>
                <a:lnTo>
                  <a:pt x="705930" y="146043"/>
                </a:lnTo>
                <a:lnTo>
                  <a:pt x="767316" y="174669"/>
                </a:lnTo>
                <a:lnTo>
                  <a:pt x="828701" y="200578"/>
                </a:lnTo>
                <a:lnTo>
                  <a:pt x="890086" y="222218"/>
                </a:lnTo>
                <a:lnTo>
                  <a:pt x="951472" y="238035"/>
                </a:lnTo>
                <a:lnTo>
                  <a:pt x="1012857" y="246478"/>
                </a:lnTo>
                <a:lnTo>
                  <a:pt x="1043550" y="247448"/>
                </a:lnTo>
                <a:lnTo>
                  <a:pt x="1074242" y="245992"/>
                </a:lnTo>
                <a:lnTo>
                  <a:pt x="1135628" y="235027"/>
                </a:lnTo>
                <a:lnTo>
                  <a:pt x="1197013" y="212029"/>
                </a:lnTo>
                <a:lnTo>
                  <a:pt x="1258398" y="175445"/>
                </a:lnTo>
                <a:lnTo>
                  <a:pt x="1289091" y="151574"/>
                </a:lnTo>
                <a:lnTo>
                  <a:pt x="1319783" y="123724"/>
                </a:lnTo>
                <a:lnTo>
                  <a:pt x="1350476" y="95874"/>
                </a:lnTo>
                <a:lnTo>
                  <a:pt x="1381169" y="72002"/>
                </a:lnTo>
                <a:lnTo>
                  <a:pt x="1442554" y="35419"/>
                </a:lnTo>
                <a:lnTo>
                  <a:pt x="1503939" y="12420"/>
                </a:lnTo>
                <a:lnTo>
                  <a:pt x="1565325" y="1455"/>
                </a:lnTo>
                <a:lnTo>
                  <a:pt x="1596017" y="0"/>
                </a:lnTo>
                <a:lnTo>
                  <a:pt x="1626710" y="970"/>
                </a:lnTo>
                <a:lnTo>
                  <a:pt x="1688095" y="9412"/>
                </a:lnTo>
                <a:lnTo>
                  <a:pt x="1749481" y="25230"/>
                </a:lnTo>
                <a:lnTo>
                  <a:pt x="1810866" y="46869"/>
                </a:lnTo>
                <a:lnTo>
                  <a:pt x="1872251" y="72778"/>
                </a:lnTo>
                <a:lnTo>
                  <a:pt x="1933637" y="101405"/>
                </a:lnTo>
                <a:lnTo>
                  <a:pt x="1995022" y="131196"/>
                </a:lnTo>
                <a:lnTo>
                  <a:pt x="2025714" y="146043"/>
                </a:lnTo>
                <a:lnTo>
                  <a:pt x="2087100" y="174669"/>
                </a:lnTo>
                <a:lnTo>
                  <a:pt x="2148485" y="200578"/>
                </a:lnTo>
                <a:lnTo>
                  <a:pt x="2209870" y="222218"/>
                </a:lnTo>
                <a:lnTo>
                  <a:pt x="2271256" y="238035"/>
                </a:lnTo>
                <a:lnTo>
                  <a:pt x="2332641" y="246478"/>
                </a:lnTo>
                <a:lnTo>
                  <a:pt x="2363334" y="247448"/>
                </a:lnTo>
                <a:lnTo>
                  <a:pt x="2394026" y="245992"/>
                </a:lnTo>
                <a:lnTo>
                  <a:pt x="2455412" y="235027"/>
                </a:lnTo>
                <a:lnTo>
                  <a:pt x="2516797" y="212029"/>
                </a:lnTo>
                <a:lnTo>
                  <a:pt x="2578182" y="175445"/>
                </a:lnTo>
                <a:lnTo>
                  <a:pt x="2608875" y="151574"/>
                </a:lnTo>
                <a:lnTo>
                  <a:pt x="2639568" y="123724"/>
                </a:lnTo>
                <a:lnTo>
                  <a:pt x="2639568" y="1923949"/>
                </a:lnTo>
                <a:lnTo>
                  <a:pt x="2608875" y="1951799"/>
                </a:lnTo>
                <a:lnTo>
                  <a:pt x="2578182" y="1975670"/>
                </a:lnTo>
                <a:lnTo>
                  <a:pt x="2516797" y="2012254"/>
                </a:lnTo>
                <a:lnTo>
                  <a:pt x="2455412" y="2035252"/>
                </a:lnTo>
                <a:lnTo>
                  <a:pt x="2394026" y="2046217"/>
                </a:lnTo>
                <a:lnTo>
                  <a:pt x="2363334" y="2047673"/>
                </a:lnTo>
                <a:lnTo>
                  <a:pt x="2332641" y="2046703"/>
                </a:lnTo>
                <a:lnTo>
                  <a:pt x="2271256" y="2038260"/>
                </a:lnTo>
                <a:lnTo>
                  <a:pt x="2209870" y="2022443"/>
                </a:lnTo>
                <a:lnTo>
                  <a:pt x="2148485" y="2000803"/>
                </a:lnTo>
                <a:lnTo>
                  <a:pt x="2087100" y="1974894"/>
                </a:lnTo>
                <a:lnTo>
                  <a:pt x="2025714" y="1946268"/>
                </a:lnTo>
                <a:lnTo>
                  <a:pt x="1964329" y="1916477"/>
                </a:lnTo>
                <a:lnTo>
                  <a:pt x="1933637" y="1901630"/>
                </a:lnTo>
                <a:lnTo>
                  <a:pt x="1872251" y="1873003"/>
                </a:lnTo>
                <a:lnTo>
                  <a:pt x="1810866" y="1847094"/>
                </a:lnTo>
                <a:lnTo>
                  <a:pt x="1749481" y="1825455"/>
                </a:lnTo>
                <a:lnTo>
                  <a:pt x="1688095" y="1809637"/>
                </a:lnTo>
                <a:lnTo>
                  <a:pt x="1626710" y="1801195"/>
                </a:lnTo>
                <a:lnTo>
                  <a:pt x="1596017" y="1800225"/>
                </a:lnTo>
                <a:lnTo>
                  <a:pt x="1565325" y="1801680"/>
                </a:lnTo>
                <a:lnTo>
                  <a:pt x="1503939" y="1812645"/>
                </a:lnTo>
                <a:lnTo>
                  <a:pt x="1442554" y="1835644"/>
                </a:lnTo>
                <a:lnTo>
                  <a:pt x="1381169" y="1872227"/>
                </a:lnTo>
                <a:lnTo>
                  <a:pt x="1350476" y="1896099"/>
                </a:lnTo>
                <a:lnTo>
                  <a:pt x="1319783" y="1923949"/>
                </a:lnTo>
                <a:lnTo>
                  <a:pt x="1289091" y="1951799"/>
                </a:lnTo>
                <a:lnTo>
                  <a:pt x="1258398" y="1975670"/>
                </a:lnTo>
                <a:lnTo>
                  <a:pt x="1197013" y="2012254"/>
                </a:lnTo>
                <a:lnTo>
                  <a:pt x="1135628" y="2035252"/>
                </a:lnTo>
                <a:lnTo>
                  <a:pt x="1074242" y="2046217"/>
                </a:lnTo>
                <a:lnTo>
                  <a:pt x="1043550" y="2047673"/>
                </a:lnTo>
                <a:lnTo>
                  <a:pt x="1012857" y="2046703"/>
                </a:lnTo>
                <a:lnTo>
                  <a:pt x="951472" y="2038260"/>
                </a:lnTo>
                <a:lnTo>
                  <a:pt x="890086" y="2022443"/>
                </a:lnTo>
                <a:lnTo>
                  <a:pt x="828701" y="2000803"/>
                </a:lnTo>
                <a:lnTo>
                  <a:pt x="767316" y="1974894"/>
                </a:lnTo>
                <a:lnTo>
                  <a:pt x="705930" y="1946268"/>
                </a:lnTo>
                <a:lnTo>
                  <a:pt x="644545" y="1916477"/>
                </a:lnTo>
                <a:lnTo>
                  <a:pt x="613853" y="1901630"/>
                </a:lnTo>
                <a:lnTo>
                  <a:pt x="552467" y="1873003"/>
                </a:lnTo>
                <a:lnTo>
                  <a:pt x="491082" y="1847094"/>
                </a:lnTo>
                <a:lnTo>
                  <a:pt x="429697" y="1825455"/>
                </a:lnTo>
                <a:lnTo>
                  <a:pt x="368311" y="1809637"/>
                </a:lnTo>
                <a:lnTo>
                  <a:pt x="306926" y="1801195"/>
                </a:lnTo>
                <a:lnTo>
                  <a:pt x="276233" y="1800225"/>
                </a:lnTo>
                <a:lnTo>
                  <a:pt x="245541" y="1801680"/>
                </a:lnTo>
                <a:lnTo>
                  <a:pt x="184155" y="1812645"/>
                </a:lnTo>
                <a:lnTo>
                  <a:pt x="122770" y="1835644"/>
                </a:lnTo>
                <a:lnTo>
                  <a:pt x="61385" y="1872227"/>
                </a:lnTo>
                <a:lnTo>
                  <a:pt x="30692" y="1896099"/>
                </a:lnTo>
                <a:lnTo>
                  <a:pt x="0" y="1923949"/>
                </a:lnTo>
                <a:lnTo>
                  <a:pt x="0" y="123724"/>
                </a:lnTo>
                <a:close/>
              </a:path>
            </a:pathLst>
          </a:custGeom>
          <a:ln w="6096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997710" y="819658"/>
            <a:ext cx="2323465" cy="9696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КАК</a:t>
            </a:r>
            <a:endParaRPr sz="2000">
              <a:latin typeface="Times New Roman"/>
              <a:cs typeface="Times New Roman"/>
            </a:endParaRPr>
          </a:p>
          <a:p>
            <a:pPr marL="12700" marR="5080" algn="ctr">
              <a:lnSpc>
                <a:spcPts val="2540"/>
              </a:lnSpc>
              <a:spcBef>
                <a:spcPts val="55"/>
              </a:spcBef>
            </a:pP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ЗАЩИТИТЬСЯ</a:t>
            </a:r>
            <a:r>
              <a:rPr sz="20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ОТ  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ГРИППА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75076" y="2540508"/>
            <a:ext cx="4358639" cy="31028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57200" y="5586984"/>
            <a:ext cx="2631948" cy="5882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7200" y="5586984"/>
            <a:ext cx="2632075" cy="588645"/>
          </a:xfrm>
          <a:custGeom>
            <a:avLst/>
            <a:gdLst/>
            <a:ahLst/>
            <a:cxnLst/>
            <a:rect l="l" t="t" r="r" b="b"/>
            <a:pathLst>
              <a:path w="2632075" h="588645">
                <a:moveTo>
                  <a:pt x="0" y="98043"/>
                </a:moveTo>
                <a:lnTo>
                  <a:pt x="7704" y="59900"/>
                </a:lnTo>
                <a:lnTo>
                  <a:pt x="28714" y="28733"/>
                </a:lnTo>
                <a:lnTo>
                  <a:pt x="59878" y="7711"/>
                </a:lnTo>
                <a:lnTo>
                  <a:pt x="98043" y="0"/>
                </a:lnTo>
                <a:lnTo>
                  <a:pt x="2533904" y="0"/>
                </a:lnTo>
                <a:lnTo>
                  <a:pt x="2572047" y="7711"/>
                </a:lnTo>
                <a:lnTo>
                  <a:pt x="2603214" y="28733"/>
                </a:lnTo>
                <a:lnTo>
                  <a:pt x="2624236" y="59900"/>
                </a:lnTo>
                <a:lnTo>
                  <a:pt x="2631948" y="98043"/>
                </a:lnTo>
                <a:lnTo>
                  <a:pt x="2631948" y="490219"/>
                </a:lnTo>
                <a:lnTo>
                  <a:pt x="2624236" y="528363"/>
                </a:lnTo>
                <a:lnTo>
                  <a:pt x="2603214" y="559530"/>
                </a:lnTo>
                <a:lnTo>
                  <a:pt x="2572047" y="580552"/>
                </a:lnTo>
                <a:lnTo>
                  <a:pt x="2533904" y="588263"/>
                </a:lnTo>
                <a:lnTo>
                  <a:pt x="98043" y="588263"/>
                </a:lnTo>
                <a:lnTo>
                  <a:pt x="59878" y="580552"/>
                </a:lnTo>
                <a:lnTo>
                  <a:pt x="28714" y="559530"/>
                </a:lnTo>
                <a:lnTo>
                  <a:pt x="7704" y="528363"/>
                </a:lnTo>
                <a:lnTo>
                  <a:pt x="0" y="490219"/>
                </a:lnTo>
                <a:lnTo>
                  <a:pt x="0" y="98043"/>
                </a:lnTo>
                <a:close/>
              </a:path>
            </a:pathLst>
          </a:custGeom>
          <a:ln w="6096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767587" y="5636514"/>
            <a:ext cx="2011045" cy="442595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351155" marR="5080" indent="-339090">
              <a:lnSpc>
                <a:spcPts val="1600"/>
              </a:lnSpc>
              <a:spcBef>
                <a:spcPts val="220"/>
              </a:spcBef>
            </a:pPr>
            <a:r>
              <a:rPr sz="1400" i="1" spc="-5" dirty="0">
                <a:latin typeface="Times New Roman"/>
                <a:cs typeface="Times New Roman"/>
              </a:rPr>
              <a:t>Не трогай глаза, нос, </a:t>
            </a:r>
            <a:r>
              <a:rPr sz="1400" i="1" dirty="0">
                <a:latin typeface="Times New Roman"/>
                <a:cs typeface="Times New Roman"/>
              </a:rPr>
              <a:t>рот  </a:t>
            </a:r>
            <a:r>
              <a:rPr sz="1400" i="1" spc="-5" dirty="0">
                <a:latin typeface="Times New Roman"/>
                <a:cs typeface="Times New Roman"/>
              </a:rPr>
              <a:t>грязными руками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57200" y="2540508"/>
            <a:ext cx="2631948" cy="103174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57200" y="2540508"/>
            <a:ext cx="2632075" cy="1031875"/>
          </a:xfrm>
          <a:custGeom>
            <a:avLst/>
            <a:gdLst/>
            <a:ahLst/>
            <a:cxnLst/>
            <a:rect l="l" t="t" r="r" b="b"/>
            <a:pathLst>
              <a:path w="2632075" h="1031875">
                <a:moveTo>
                  <a:pt x="0" y="171957"/>
                </a:moveTo>
                <a:lnTo>
                  <a:pt x="6142" y="126235"/>
                </a:lnTo>
                <a:lnTo>
                  <a:pt x="23477" y="85155"/>
                </a:lnTo>
                <a:lnTo>
                  <a:pt x="50365" y="50355"/>
                </a:lnTo>
                <a:lnTo>
                  <a:pt x="85167" y="23471"/>
                </a:lnTo>
                <a:lnTo>
                  <a:pt x="126244" y="6140"/>
                </a:lnTo>
                <a:lnTo>
                  <a:pt x="171958" y="0"/>
                </a:lnTo>
                <a:lnTo>
                  <a:pt x="2459990" y="0"/>
                </a:lnTo>
                <a:lnTo>
                  <a:pt x="2505712" y="6140"/>
                </a:lnTo>
                <a:lnTo>
                  <a:pt x="2546792" y="23471"/>
                </a:lnTo>
                <a:lnTo>
                  <a:pt x="2581592" y="50355"/>
                </a:lnTo>
                <a:lnTo>
                  <a:pt x="2608476" y="85155"/>
                </a:lnTo>
                <a:lnTo>
                  <a:pt x="2625807" y="126235"/>
                </a:lnTo>
                <a:lnTo>
                  <a:pt x="2631948" y="171957"/>
                </a:lnTo>
                <a:lnTo>
                  <a:pt x="2631948" y="859789"/>
                </a:lnTo>
                <a:lnTo>
                  <a:pt x="2625807" y="905512"/>
                </a:lnTo>
                <a:lnTo>
                  <a:pt x="2608476" y="946592"/>
                </a:lnTo>
                <a:lnTo>
                  <a:pt x="2581592" y="981392"/>
                </a:lnTo>
                <a:lnTo>
                  <a:pt x="2546792" y="1008276"/>
                </a:lnTo>
                <a:lnTo>
                  <a:pt x="2505712" y="1025607"/>
                </a:lnTo>
                <a:lnTo>
                  <a:pt x="2459990" y="1031747"/>
                </a:lnTo>
                <a:lnTo>
                  <a:pt x="171958" y="1031747"/>
                </a:lnTo>
                <a:lnTo>
                  <a:pt x="126244" y="1025607"/>
                </a:lnTo>
                <a:lnTo>
                  <a:pt x="85167" y="1008276"/>
                </a:lnTo>
                <a:lnTo>
                  <a:pt x="50365" y="981392"/>
                </a:lnTo>
                <a:lnTo>
                  <a:pt x="23477" y="946592"/>
                </a:lnTo>
                <a:lnTo>
                  <a:pt x="6142" y="905512"/>
                </a:lnTo>
                <a:lnTo>
                  <a:pt x="0" y="859789"/>
                </a:lnTo>
                <a:lnTo>
                  <a:pt x="0" y="171957"/>
                </a:lnTo>
                <a:close/>
              </a:path>
            </a:pathLst>
          </a:custGeom>
          <a:ln w="6096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790448" y="2610739"/>
            <a:ext cx="1962785" cy="852169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065" marR="5080" indent="1905" algn="ctr">
              <a:lnSpc>
                <a:spcPts val="1610"/>
              </a:lnSpc>
              <a:spcBef>
                <a:spcPts val="215"/>
              </a:spcBef>
            </a:pPr>
            <a:r>
              <a:rPr sz="1400" i="1" spc="-5" dirty="0">
                <a:latin typeface="Times New Roman"/>
                <a:cs typeface="Times New Roman"/>
              </a:rPr>
              <a:t>Тщательно мой руки, </a:t>
            </a:r>
            <a:r>
              <a:rPr sz="1400" i="1" dirty="0">
                <a:latin typeface="Times New Roman"/>
                <a:cs typeface="Times New Roman"/>
              </a:rPr>
              <a:t>как  </a:t>
            </a:r>
            <a:r>
              <a:rPr sz="1400" i="1" spc="-5" dirty="0">
                <a:latin typeface="Times New Roman"/>
                <a:cs typeface="Times New Roman"/>
              </a:rPr>
              <a:t>только вернулся домой,</a:t>
            </a:r>
            <a:r>
              <a:rPr sz="1400" i="1" spc="-4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а  </a:t>
            </a:r>
            <a:r>
              <a:rPr sz="1400" i="1" spc="-5" dirty="0">
                <a:latin typeface="Times New Roman"/>
                <a:cs typeface="Times New Roman"/>
              </a:rPr>
              <a:t>также перед едой, после  </a:t>
            </a:r>
            <a:r>
              <a:rPr sz="1400" i="1" dirty="0">
                <a:latin typeface="Times New Roman"/>
                <a:cs typeface="Times New Roman"/>
              </a:rPr>
              <a:t>туалета.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57200" y="3668267"/>
            <a:ext cx="2631948" cy="53187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57200" y="3668267"/>
            <a:ext cx="2632075" cy="532130"/>
          </a:xfrm>
          <a:custGeom>
            <a:avLst/>
            <a:gdLst/>
            <a:ahLst/>
            <a:cxnLst/>
            <a:rect l="l" t="t" r="r" b="b"/>
            <a:pathLst>
              <a:path w="2632075" h="532129">
                <a:moveTo>
                  <a:pt x="0" y="88646"/>
                </a:moveTo>
                <a:lnTo>
                  <a:pt x="6966" y="54167"/>
                </a:lnTo>
                <a:lnTo>
                  <a:pt x="25963" y="25987"/>
                </a:lnTo>
                <a:lnTo>
                  <a:pt x="54140" y="6975"/>
                </a:lnTo>
                <a:lnTo>
                  <a:pt x="88645" y="0"/>
                </a:lnTo>
                <a:lnTo>
                  <a:pt x="2543302" y="0"/>
                </a:lnTo>
                <a:lnTo>
                  <a:pt x="2577780" y="6975"/>
                </a:lnTo>
                <a:lnTo>
                  <a:pt x="2605960" y="25987"/>
                </a:lnTo>
                <a:lnTo>
                  <a:pt x="2624972" y="54167"/>
                </a:lnTo>
                <a:lnTo>
                  <a:pt x="2631948" y="88646"/>
                </a:lnTo>
                <a:lnTo>
                  <a:pt x="2631948" y="443230"/>
                </a:lnTo>
                <a:lnTo>
                  <a:pt x="2624972" y="477708"/>
                </a:lnTo>
                <a:lnTo>
                  <a:pt x="2605960" y="505888"/>
                </a:lnTo>
                <a:lnTo>
                  <a:pt x="2577780" y="524900"/>
                </a:lnTo>
                <a:lnTo>
                  <a:pt x="2543302" y="531876"/>
                </a:lnTo>
                <a:lnTo>
                  <a:pt x="88645" y="531876"/>
                </a:lnTo>
                <a:lnTo>
                  <a:pt x="54140" y="524900"/>
                </a:lnTo>
                <a:lnTo>
                  <a:pt x="25963" y="505888"/>
                </a:lnTo>
                <a:lnTo>
                  <a:pt x="6966" y="477708"/>
                </a:lnTo>
                <a:lnTo>
                  <a:pt x="0" y="443230"/>
                </a:lnTo>
                <a:lnTo>
                  <a:pt x="0" y="88646"/>
                </a:lnTo>
                <a:close/>
              </a:path>
            </a:pathLst>
          </a:custGeom>
          <a:ln w="6096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897127" y="3714369"/>
            <a:ext cx="1748789" cy="442595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270510" marR="5080" indent="-258445">
              <a:lnSpc>
                <a:spcPts val="1600"/>
              </a:lnSpc>
              <a:spcBef>
                <a:spcPts val="225"/>
              </a:spcBef>
            </a:pPr>
            <a:r>
              <a:rPr sz="1400" i="1" spc="-5" dirty="0">
                <a:latin typeface="Times New Roman"/>
                <a:cs typeface="Times New Roman"/>
              </a:rPr>
              <a:t>Мой руки после кашля,  высмаркивания.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57200" y="4346448"/>
            <a:ext cx="2631948" cy="100126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57200" y="4346448"/>
            <a:ext cx="2632075" cy="1001394"/>
          </a:xfrm>
          <a:custGeom>
            <a:avLst/>
            <a:gdLst/>
            <a:ahLst/>
            <a:cxnLst/>
            <a:rect l="l" t="t" r="r" b="b"/>
            <a:pathLst>
              <a:path w="2632075" h="1001395">
                <a:moveTo>
                  <a:pt x="0" y="166878"/>
                </a:moveTo>
                <a:lnTo>
                  <a:pt x="5961" y="122502"/>
                </a:lnTo>
                <a:lnTo>
                  <a:pt x="22783" y="82634"/>
                </a:lnTo>
                <a:lnTo>
                  <a:pt x="48877" y="48863"/>
                </a:lnTo>
                <a:lnTo>
                  <a:pt x="82651" y="22775"/>
                </a:lnTo>
                <a:lnTo>
                  <a:pt x="122515" y="5958"/>
                </a:lnTo>
                <a:lnTo>
                  <a:pt x="166878" y="0"/>
                </a:lnTo>
                <a:lnTo>
                  <a:pt x="2465070" y="0"/>
                </a:lnTo>
                <a:lnTo>
                  <a:pt x="2509445" y="5958"/>
                </a:lnTo>
                <a:lnTo>
                  <a:pt x="2549313" y="22775"/>
                </a:lnTo>
                <a:lnTo>
                  <a:pt x="2583084" y="48863"/>
                </a:lnTo>
                <a:lnTo>
                  <a:pt x="2609172" y="82634"/>
                </a:lnTo>
                <a:lnTo>
                  <a:pt x="2625989" y="122502"/>
                </a:lnTo>
                <a:lnTo>
                  <a:pt x="2631948" y="166878"/>
                </a:lnTo>
                <a:lnTo>
                  <a:pt x="2631948" y="834390"/>
                </a:lnTo>
                <a:lnTo>
                  <a:pt x="2625989" y="878765"/>
                </a:lnTo>
                <a:lnTo>
                  <a:pt x="2609172" y="918633"/>
                </a:lnTo>
                <a:lnTo>
                  <a:pt x="2583084" y="952404"/>
                </a:lnTo>
                <a:lnTo>
                  <a:pt x="2549313" y="978492"/>
                </a:lnTo>
                <a:lnTo>
                  <a:pt x="2509445" y="995309"/>
                </a:lnTo>
                <a:lnTo>
                  <a:pt x="2465070" y="1001268"/>
                </a:lnTo>
                <a:lnTo>
                  <a:pt x="166878" y="1001268"/>
                </a:lnTo>
                <a:lnTo>
                  <a:pt x="122515" y="995309"/>
                </a:lnTo>
                <a:lnTo>
                  <a:pt x="82651" y="978492"/>
                </a:lnTo>
                <a:lnTo>
                  <a:pt x="48877" y="952404"/>
                </a:lnTo>
                <a:lnTo>
                  <a:pt x="22783" y="918633"/>
                </a:lnTo>
                <a:lnTo>
                  <a:pt x="5961" y="878765"/>
                </a:lnTo>
                <a:lnTo>
                  <a:pt x="0" y="834390"/>
                </a:lnTo>
                <a:lnTo>
                  <a:pt x="0" y="166878"/>
                </a:lnTo>
                <a:close/>
              </a:path>
            </a:pathLst>
          </a:custGeom>
          <a:ln w="6096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19759" y="4415409"/>
            <a:ext cx="2302510" cy="852805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 indent="1270" algn="ctr">
              <a:lnSpc>
                <a:spcPct val="95800"/>
              </a:lnSpc>
              <a:spcBef>
                <a:spcPts val="175"/>
              </a:spcBef>
            </a:pPr>
            <a:r>
              <a:rPr sz="1400" i="1" spc="-5" dirty="0">
                <a:latin typeface="Times New Roman"/>
                <a:cs typeface="Times New Roman"/>
              </a:rPr>
              <a:t>Если нет возможности  вымыть руки </a:t>
            </a:r>
            <a:r>
              <a:rPr sz="1400" i="1" dirty="0">
                <a:latin typeface="Times New Roman"/>
                <a:cs typeface="Times New Roman"/>
              </a:rPr>
              <a:t>с </a:t>
            </a:r>
            <a:r>
              <a:rPr sz="1400" i="1" spc="-5" dirty="0">
                <a:latin typeface="Times New Roman"/>
                <a:cs typeface="Times New Roman"/>
              </a:rPr>
              <a:t>мылом,  используй влажные</a:t>
            </a:r>
            <a:r>
              <a:rPr sz="1400" i="1" spc="-7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салфетки  или </a:t>
            </a:r>
            <a:r>
              <a:rPr sz="1400" i="1" spc="-5" dirty="0">
                <a:latin typeface="Times New Roman"/>
                <a:cs typeface="Times New Roman"/>
              </a:rPr>
              <a:t>антисептический</a:t>
            </a:r>
            <a:r>
              <a:rPr sz="1400" i="1" spc="-5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гель.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856219" y="3307079"/>
            <a:ext cx="2499359" cy="100888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856219" y="3307079"/>
            <a:ext cx="2499360" cy="1009015"/>
          </a:xfrm>
          <a:custGeom>
            <a:avLst/>
            <a:gdLst/>
            <a:ahLst/>
            <a:cxnLst/>
            <a:rect l="l" t="t" r="r" b="b"/>
            <a:pathLst>
              <a:path w="2499359" h="1009014">
                <a:moveTo>
                  <a:pt x="0" y="168148"/>
                </a:moveTo>
                <a:lnTo>
                  <a:pt x="6008" y="123457"/>
                </a:lnTo>
                <a:lnTo>
                  <a:pt x="22963" y="83293"/>
                </a:lnTo>
                <a:lnTo>
                  <a:pt x="49260" y="49260"/>
                </a:lnTo>
                <a:lnTo>
                  <a:pt x="83293" y="22963"/>
                </a:lnTo>
                <a:lnTo>
                  <a:pt x="123457" y="6008"/>
                </a:lnTo>
                <a:lnTo>
                  <a:pt x="168148" y="0"/>
                </a:lnTo>
                <a:lnTo>
                  <a:pt x="2331211" y="0"/>
                </a:lnTo>
                <a:lnTo>
                  <a:pt x="2375902" y="6008"/>
                </a:lnTo>
                <a:lnTo>
                  <a:pt x="2416066" y="22963"/>
                </a:lnTo>
                <a:lnTo>
                  <a:pt x="2450099" y="49260"/>
                </a:lnTo>
                <a:lnTo>
                  <a:pt x="2476396" y="83293"/>
                </a:lnTo>
                <a:lnTo>
                  <a:pt x="2493351" y="123457"/>
                </a:lnTo>
                <a:lnTo>
                  <a:pt x="2499359" y="168148"/>
                </a:lnTo>
                <a:lnTo>
                  <a:pt x="2499359" y="840739"/>
                </a:lnTo>
                <a:lnTo>
                  <a:pt x="2493351" y="885430"/>
                </a:lnTo>
                <a:lnTo>
                  <a:pt x="2476396" y="925594"/>
                </a:lnTo>
                <a:lnTo>
                  <a:pt x="2450099" y="959627"/>
                </a:lnTo>
                <a:lnTo>
                  <a:pt x="2416066" y="985924"/>
                </a:lnTo>
                <a:lnTo>
                  <a:pt x="2375902" y="1002879"/>
                </a:lnTo>
                <a:lnTo>
                  <a:pt x="2331211" y="1008888"/>
                </a:lnTo>
                <a:lnTo>
                  <a:pt x="168148" y="1008888"/>
                </a:lnTo>
                <a:lnTo>
                  <a:pt x="123457" y="1002879"/>
                </a:lnTo>
                <a:lnTo>
                  <a:pt x="83293" y="985924"/>
                </a:lnTo>
                <a:lnTo>
                  <a:pt x="49260" y="959627"/>
                </a:lnTo>
                <a:lnTo>
                  <a:pt x="22963" y="925594"/>
                </a:lnTo>
                <a:lnTo>
                  <a:pt x="6008" y="885430"/>
                </a:lnTo>
                <a:lnTo>
                  <a:pt x="0" y="840739"/>
                </a:lnTo>
                <a:lnTo>
                  <a:pt x="0" y="168148"/>
                </a:lnTo>
                <a:close/>
              </a:path>
            </a:pathLst>
          </a:custGeom>
          <a:ln w="6096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8137397" y="3376040"/>
            <a:ext cx="1938020" cy="852169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40335" marR="132715" algn="ctr">
              <a:lnSpc>
                <a:spcPts val="1610"/>
              </a:lnSpc>
              <a:spcBef>
                <a:spcPts val="215"/>
              </a:spcBef>
            </a:pPr>
            <a:r>
              <a:rPr sz="1400" i="1" spc="-5" dirty="0">
                <a:latin typeface="Times New Roman"/>
                <a:cs typeface="Times New Roman"/>
              </a:rPr>
              <a:t>Реже посещай</a:t>
            </a:r>
            <a:r>
              <a:rPr sz="1400" i="1" spc="-60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места  </a:t>
            </a:r>
            <a:r>
              <a:rPr sz="1400" i="1" dirty="0">
                <a:latin typeface="Times New Roman"/>
                <a:cs typeface="Times New Roman"/>
              </a:rPr>
              <a:t>скопления</a:t>
            </a:r>
            <a:r>
              <a:rPr sz="1400" i="1" spc="-2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людей</a:t>
            </a:r>
            <a:endParaRPr sz="1400">
              <a:latin typeface="Times New Roman"/>
              <a:cs typeface="Times New Roman"/>
            </a:endParaRPr>
          </a:p>
          <a:p>
            <a:pPr algn="ctr">
              <a:lnSpc>
                <a:spcPts val="1530"/>
              </a:lnSpc>
            </a:pPr>
            <a:r>
              <a:rPr sz="1400" i="1" spc="-5" dirty="0">
                <a:latin typeface="Times New Roman"/>
                <a:cs typeface="Times New Roman"/>
              </a:rPr>
              <a:t>(библиотеки, магазины</a:t>
            </a:r>
            <a:r>
              <a:rPr sz="1400" i="1" spc="-3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и</a:t>
            </a:r>
            <a:endParaRPr sz="1400">
              <a:latin typeface="Times New Roman"/>
              <a:cs typeface="Times New Roman"/>
            </a:endParaRPr>
          </a:p>
          <a:p>
            <a:pPr marL="3810" algn="ctr">
              <a:lnSpc>
                <a:spcPts val="1645"/>
              </a:lnSpc>
            </a:pPr>
            <a:r>
              <a:rPr sz="1400" i="1" dirty="0">
                <a:latin typeface="Times New Roman"/>
                <a:cs typeface="Times New Roman"/>
              </a:rPr>
              <a:t>др.) </a:t>
            </a:r>
            <a:r>
              <a:rPr sz="1400" i="1" spc="-5" dirty="0">
                <a:latin typeface="Times New Roman"/>
                <a:cs typeface="Times New Roman"/>
              </a:rPr>
              <a:t>во время</a:t>
            </a:r>
            <a:r>
              <a:rPr sz="1400" i="1" spc="-50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эпидемии.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7868411" y="4520184"/>
            <a:ext cx="2465832" cy="82753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868411" y="4520184"/>
            <a:ext cx="2466340" cy="828040"/>
          </a:xfrm>
          <a:custGeom>
            <a:avLst/>
            <a:gdLst/>
            <a:ahLst/>
            <a:cxnLst/>
            <a:rect l="l" t="t" r="r" b="b"/>
            <a:pathLst>
              <a:path w="2466340" h="828039">
                <a:moveTo>
                  <a:pt x="0" y="137921"/>
                </a:moveTo>
                <a:lnTo>
                  <a:pt x="7028" y="94317"/>
                </a:lnTo>
                <a:lnTo>
                  <a:pt x="26602" y="56455"/>
                </a:lnTo>
                <a:lnTo>
                  <a:pt x="56455" y="26602"/>
                </a:lnTo>
                <a:lnTo>
                  <a:pt x="94317" y="7028"/>
                </a:lnTo>
                <a:lnTo>
                  <a:pt x="137922" y="0"/>
                </a:lnTo>
                <a:lnTo>
                  <a:pt x="2327910" y="0"/>
                </a:lnTo>
                <a:lnTo>
                  <a:pt x="2371514" y="7028"/>
                </a:lnTo>
                <a:lnTo>
                  <a:pt x="2409376" y="26602"/>
                </a:lnTo>
                <a:lnTo>
                  <a:pt x="2439229" y="56455"/>
                </a:lnTo>
                <a:lnTo>
                  <a:pt x="2458803" y="94317"/>
                </a:lnTo>
                <a:lnTo>
                  <a:pt x="2465832" y="137921"/>
                </a:lnTo>
                <a:lnTo>
                  <a:pt x="2465832" y="689609"/>
                </a:lnTo>
                <a:lnTo>
                  <a:pt x="2458803" y="733214"/>
                </a:lnTo>
                <a:lnTo>
                  <a:pt x="2439229" y="771076"/>
                </a:lnTo>
                <a:lnTo>
                  <a:pt x="2409376" y="800929"/>
                </a:lnTo>
                <a:lnTo>
                  <a:pt x="2371514" y="820503"/>
                </a:lnTo>
                <a:lnTo>
                  <a:pt x="2327910" y="827531"/>
                </a:lnTo>
                <a:lnTo>
                  <a:pt x="137922" y="827531"/>
                </a:lnTo>
                <a:lnTo>
                  <a:pt x="94317" y="820503"/>
                </a:lnTo>
                <a:lnTo>
                  <a:pt x="56455" y="800929"/>
                </a:lnTo>
                <a:lnTo>
                  <a:pt x="26602" y="771076"/>
                </a:lnTo>
                <a:lnTo>
                  <a:pt x="7028" y="733214"/>
                </a:lnTo>
                <a:lnTo>
                  <a:pt x="0" y="689609"/>
                </a:lnTo>
                <a:lnTo>
                  <a:pt x="0" y="137921"/>
                </a:lnTo>
                <a:close/>
              </a:path>
            </a:pathLst>
          </a:custGeom>
          <a:ln w="6096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8010906" y="4581525"/>
            <a:ext cx="2179955" cy="6470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645"/>
              </a:lnSpc>
              <a:spcBef>
                <a:spcPts val="100"/>
              </a:spcBef>
            </a:pPr>
            <a:r>
              <a:rPr sz="1400" i="1" dirty="0">
                <a:latin typeface="Times New Roman"/>
                <a:cs typeface="Times New Roman"/>
              </a:rPr>
              <a:t>Следи </a:t>
            </a:r>
            <a:r>
              <a:rPr sz="1400" i="1" spc="-5" dirty="0">
                <a:latin typeface="Times New Roman"/>
                <a:cs typeface="Times New Roman"/>
              </a:rPr>
              <a:t>затем, чтобы</a:t>
            </a:r>
            <a:r>
              <a:rPr sz="1400" i="1" spc="-3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в</a:t>
            </a:r>
            <a:endParaRPr sz="1400">
              <a:latin typeface="Times New Roman"/>
              <a:cs typeface="Times New Roman"/>
            </a:endParaRPr>
          </a:p>
          <a:p>
            <a:pPr marL="12700" marR="5080" algn="ctr">
              <a:lnSpc>
                <a:spcPts val="1600"/>
              </a:lnSpc>
              <a:spcBef>
                <a:spcPts val="90"/>
              </a:spcBef>
            </a:pPr>
            <a:r>
              <a:rPr sz="1400" i="1" dirty="0">
                <a:latin typeface="Times New Roman"/>
                <a:cs typeface="Times New Roman"/>
              </a:rPr>
              <a:t>комнате </a:t>
            </a:r>
            <a:r>
              <a:rPr sz="1400" i="1" spc="-5" dirty="0">
                <a:latin typeface="Times New Roman"/>
                <a:cs typeface="Times New Roman"/>
              </a:rPr>
              <a:t>всегда </a:t>
            </a:r>
            <a:r>
              <a:rPr sz="1400" i="1" dirty="0">
                <a:latin typeface="Times New Roman"/>
                <a:cs typeface="Times New Roman"/>
              </a:rPr>
              <a:t>был</a:t>
            </a:r>
            <a:r>
              <a:rPr sz="1400" i="1" spc="-8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свежий  </a:t>
            </a:r>
            <a:r>
              <a:rPr sz="1400" i="1" spc="-5" dirty="0">
                <a:latin typeface="Times New Roman"/>
                <a:cs typeface="Times New Roman"/>
              </a:rPr>
              <a:t>воздух.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7877556" y="5580888"/>
            <a:ext cx="2433828" cy="55626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877556" y="5580888"/>
            <a:ext cx="2433955" cy="556260"/>
          </a:xfrm>
          <a:custGeom>
            <a:avLst/>
            <a:gdLst/>
            <a:ahLst/>
            <a:cxnLst/>
            <a:rect l="l" t="t" r="r" b="b"/>
            <a:pathLst>
              <a:path w="2433954" h="556260">
                <a:moveTo>
                  <a:pt x="0" y="92709"/>
                </a:moveTo>
                <a:lnTo>
                  <a:pt x="7288" y="56632"/>
                </a:lnTo>
                <a:lnTo>
                  <a:pt x="27162" y="27162"/>
                </a:lnTo>
                <a:lnTo>
                  <a:pt x="56632" y="7288"/>
                </a:lnTo>
                <a:lnTo>
                  <a:pt x="92710" y="0"/>
                </a:lnTo>
                <a:lnTo>
                  <a:pt x="2341118" y="0"/>
                </a:lnTo>
                <a:lnTo>
                  <a:pt x="2377195" y="7288"/>
                </a:lnTo>
                <a:lnTo>
                  <a:pt x="2406665" y="27162"/>
                </a:lnTo>
                <a:lnTo>
                  <a:pt x="2426539" y="56632"/>
                </a:lnTo>
                <a:lnTo>
                  <a:pt x="2433828" y="92709"/>
                </a:lnTo>
                <a:lnTo>
                  <a:pt x="2433828" y="463550"/>
                </a:lnTo>
                <a:lnTo>
                  <a:pt x="2426539" y="499627"/>
                </a:lnTo>
                <a:lnTo>
                  <a:pt x="2406665" y="529097"/>
                </a:lnTo>
                <a:lnTo>
                  <a:pt x="2377195" y="548971"/>
                </a:lnTo>
                <a:lnTo>
                  <a:pt x="2341118" y="556260"/>
                </a:lnTo>
                <a:lnTo>
                  <a:pt x="92710" y="556260"/>
                </a:lnTo>
                <a:lnTo>
                  <a:pt x="56632" y="548971"/>
                </a:lnTo>
                <a:lnTo>
                  <a:pt x="27162" y="529097"/>
                </a:lnTo>
                <a:lnTo>
                  <a:pt x="7288" y="499627"/>
                </a:lnTo>
                <a:lnTo>
                  <a:pt x="0" y="463550"/>
                </a:lnTo>
                <a:lnTo>
                  <a:pt x="0" y="92709"/>
                </a:lnTo>
                <a:close/>
              </a:path>
            </a:pathLst>
          </a:custGeom>
          <a:ln w="6096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8263890" y="5630417"/>
            <a:ext cx="1661795" cy="442595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303530" marR="5080" indent="-291465">
              <a:lnSpc>
                <a:spcPts val="1600"/>
              </a:lnSpc>
              <a:spcBef>
                <a:spcPts val="220"/>
              </a:spcBef>
            </a:pPr>
            <a:r>
              <a:rPr sz="1400" i="1" spc="-5" dirty="0">
                <a:latin typeface="Times New Roman"/>
                <a:cs typeface="Times New Roman"/>
              </a:rPr>
              <a:t>Избегай контактов</a:t>
            </a:r>
            <a:r>
              <a:rPr sz="1400" i="1" spc="-6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с  </a:t>
            </a:r>
            <a:r>
              <a:rPr sz="1400" i="1" spc="-5" dirty="0">
                <a:latin typeface="Times New Roman"/>
                <a:cs typeface="Times New Roman"/>
              </a:rPr>
              <a:t>заболевшими!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198620" y="5794248"/>
            <a:ext cx="2849879" cy="40538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198620" y="5794248"/>
            <a:ext cx="2849880" cy="405765"/>
          </a:xfrm>
          <a:custGeom>
            <a:avLst/>
            <a:gdLst/>
            <a:ahLst/>
            <a:cxnLst/>
            <a:rect l="l" t="t" r="r" b="b"/>
            <a:pathLst>
              <a:path w="2849879" h="405764">
                <a:moveTo>
                  <a:pt x="0" y="67564"/>
                </a:moveTo>
                <a:lnTo>
                  <a:pt x="5306" y="41255"/>
                </a:lnTo>
                <a:lnTo>
                  <a:pt x="19780" y="19780"/>
                </a:lnTo>
                <a:lnTo>
                  <a:pt x="41255" y="5306"/>
                </a:lnTo>
                <a:lnTo>
                  <a:pt x="67563" y="0"/>
                </a:lnTo>
                <a:lnTo>
                  <a:pt x="2782315" y="0"/>
                </a:lnTo>
                <a:lnTo>
                  <a:pt x="2808624" y="5306"/>
                </a:lnTo>
                <a:lnTo>
                  <a:pt x="2830099" y="19780"/>
                </a:lnTo>
                <a:lnTo>
                  <a:pt x="2844573" y="41255"/>
                </a:lnTo>
                <a:lnTo>
                  <a:pt x="2849879" y="67564"/>
                </a:lnTo>
                <a:lnTo>
                  <a:pt x="2849879" y="337820"/>
                </a:lnTo>
                <a:lnTo>
                  <a:pt x="2844573" y="364128"/>
                </a:lnTo>
                <a:lnTo>
                  <a:pt x="2830099" y="385603"/>
                </a:lnTo>
                <a:lnTo>
                  <a:pt x="2808624" y="400077"/>
                </a:lnTo>
                <a:lnTo>
                  <a:pt x="2782315" y="405384"/>
                </a:lnTo>
                <a:lnTo>
                  <a:pt x="67563" y="405384"/>
                </a:lnTo>
                <a:lnTo>
                  <a:pt x="41255" y="400077"/>
                </a:lnTo>
                <a:lnTo>
                  <a:pt x="19780" y="385603"/>
                </a:lnTo>
                <a:lnTo>
                  <a:pt x="5306" y="364128"/>
                </a:lnTo>
                <a:lnTo>
                  <a:pt x="0" y="337820"/>
                </a:lnTo>
                <a:lnTo>
                  <a:pt x="0" y="67564"/>
                </a:lnTo>
                <a:close/>
              </a:path>
            </a:pathLst>
          </a:custGeom>
          <a:ln w="6095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4453254" y="5833110"/>
            <a:ext cx="234188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spc="-5" dirty="0">
                <a:latin typeface="Times New Roman"/>
                <a:cs typeface="Times New Roman"/>
              </a:rPr>
              <a:t>Используй медицинскую</a:t>
            </a:r>
            <a:r>
              <a:rPr sz="1400" i="1" spc="-5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маску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7847076" y="2551176"/>
            <a:ext cx="2508504" cy="56387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847076" y="2551176"/>
            <a:ext cx="2508885" cy="563880"/>
          </a:xfrm>
          <a:custGeom>
            <a:avLst/>
            <a:gdLst/>
            <a:ahLst/>
            <a:cxnLst/>
            <a:rect l="l" t="t" r="r" b="b"/>
            <a:pathLst>
              <a:path w="2508884" h="563880">
                <a:moveTo>
                  <a:pt x="0" y="93979"/>
                </a:moveTo>
                <a:lnTo>
                  <a:pt x="7379" y="57382"/>
                </a:lnTo>
                <a:lnTo>
                  <a:pt x="27511" y="27511"/>
                </a:lnTo>
                <a:lnTo>
                  <a:pt x="57382" y="7379"/>
                </a:lnTo>
                <a:lnTo>
                  <a:pt x="93979" y="0"/>
                </a:lnTo>
                <a:lnTo>
                  <a:pt x="2414524" y="0"/>
                </a:lnTo>
                <a:lnTo>
                  <a:pt x="2451121" y="7379"/>
                </a:lnTo>
                <a:lnTo>
                  <a:pt x="2480992" y="27511"/>
                </a:lnTo>
                <a:lnTo>
                  <a:pt x="2501124" y="57382"/>
                </a:lnTo>
                <a:lnTo>
                  <a:pt x="2508504" y="93979"/>
                </a:lnTo>
                <a:lnTo>
                  <a:pt x="2508504" y="469900"/>
                </a:lnTo>
                <a:lnTo>
                  <a:pt x="2501124" y="506497"/>
                </a:lnTo>
                <a:lnTo>
                  <a:pt x="2480992" y="536368"/>
                </a:lnTo>
                <a:lnTo>
                  <a:pt x="2451121" y="556500"/>
                </a:lnTo>
                <a:lnTo>
                  <a:pt x="2414524" y="563879"/>
                </a:lnTo>
                <a:lnTo>
                  <a:pt x="93979" y="563879"/>
                </a:lnTo>
                <a:lnTo>
                  <a:pt x="57382" y="556500"/>
                </a:lnTo>
                <a:lnTo>
                  <a:pt x="27511" y="536368"/>
                </a:lnTo>
                <a:lnTo>
                  <a:pt x="7379" y="506497"/>
                </a:lnTo>
                <a:lnTo>
                  <a:pt x="0" y="469900"/>
                </a:lnTo>
                <a:lnTo>
                  <a:pt x="0" y="93979"/>
                </a:lnTo>
                <a:close/>
              </a:path>
            </a:pathLst>
          </a:custGeom>
          <a:ln w="6095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8100821" y="2598547"/>
            <a:ext cx="2001520" cy="442595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565785" marR="5080" indent="-553720">
              <a:lnSpc>
                <a:spcPts val="1600"/>
              </a:lnSpc>
              <a:spcBef>
                <a:spcPts val="225"/>
              </a:spcBef>
            </a:pPr>
            <a:r>
              <a:rPr sz="1400" i="1" spc="-5" dirty="0">
                <a:latin typeface="Times New Roman"/>
                <a:cs typeface="Times New Roman"/>
              </a:rPr>
              <a:t>Занимайся физкультурой,  высыпайся.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3369564" y="6304788"/>
            <a:ext cx="4287012" cy="77571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369564" y="6304788"/>
            <a:ext cx="4287520" cy="775970"/>
          </a:xfrm>
          <a:custGeom>
            <a:avLst/>
            <a:gdLst/>
            <a:ahLst/>
            <a:cxnLst/>
            <a:rect l="l" t="t" r="r" b="b"/>
            <a:pathLst>
              <a:path w="4287520" h="775970">
                <a:moveTo>
                  <a:pt x="0" y="129285"/>
                </a:moveTo>
                <a:lnTo>
                  <a:pt x="10163" y="78963"/>
                </a:lnTo>
                <a:lnTo>
                  <a:pt x="37877" y="37868"/>
                </a:lnTo>
                <a:lnTo>
                  <a:pt x="78974" y="10160"/>
                </a:lnTo>
                <a:lnTo>
                  <a:pt x="129286" y="0"/>
                </a:lnTo>
                <a:lnTo>
                  <a:pt x="4157726" y="0"/>
                </a:lnTo>
                <a:lnTo>
                  <a:pt x="4208037" y="10160"/>
                </a:lnTo>
                <a:lnTo>
                  <a:pt x="4249134" y="37868"/>
                </a:lnTo>
                <a:lnTo>
                  <a:pt x="4276848" y="78963"/>
                </a:lnTo>
                <a:lnTo>
                  <a:pt x="4287012" y="129285"/>
                </a:lnTo>
                <a:lnTo>
                  <a:pt x="4287012" y="646430"/>
                </a:lnTo>
                <a:lnTo>
                  <a:pt x="4276848" y="696752"/>
                </a:lnTo>
                <a:lnTo>
                  <a:pt x="4249134" y="737847"/>
                </a:lnTo>
                <a:lnTo>
                  <a:pt x="4208037" y="765555"/>
                </a:lnTo>
                <a:lnTo>
                  <a:pt x="4157726" y="775716"/>
                </a:lnTo>
                <a:lnTo>
                  <a:pt x="129286" y="775716"/>
                </a:lnTo>
                <a:lnTo>
                  <a:pt x="78974" y="765555"/>
                </a:lnTo>
                <a:lnTo>
                  <a:pt x="37877" y="737847"/>
                </a:lnTo>
                <a:lnTo>
                  <a:pt x="10163" y="696752"/>
                </a:lnTo>
                <a:lnTo>
                  <a:pt x="0" y="646430"/>
                </a:lnTo>
                <a:lnTo>
                  <a:pt x="0" y="129285"/>
                </a:lnTo>
                <a:close/>
              </a:path>
            </a:pathLst>
          </a:custGeom>
          <a:ln w="6096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3959478" y="6366764"/>
            <a:ext cx="3107690" cy="64833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878205" marR="871855" indent="121920">
              <a:lnSpc>
                <a:spcPts val="1610"/>
              </a:lnSpc>
              <a:spcBef>
                <a:spcPts val="215"/>
              </a:spcBef>
            </a:pPr>
            <a:r>
              <a:rPr sz="1400" b="1" dirty="0">
                <a:latin typeface="Times New Roman"/>
                <a:cs typeface="Times New Roman"/>
              </a:rPr>
              <a:t>Если </a:t>
            </a:r>
            <a:r>
              <a:rPr sz="1400" b="1" spc="-5" dirty="0">
                <a:latin typeface="Times New Roman"/>
                <a:cs typeface="Times New Roman"/>
              </a:rPr>
              <a:t>заболел,  Оставайся</a:t>
            </a:r>
            <a:r>
              <a:rPr sz="1400" b="1" spc="-6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дома!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565"/>
              </a:lnSpc>
            </a:pPr>
            <a:r>
              <a:rPr sz="1400" b="1" dirty="0">
                <a:latin typeface="Times New Roman"/>
                <a:cs typeface="Times New Roman"/>
              </a:rPr>
              <a:t>Иначе </a:t>
            </a:r>
            <a:r>
              <a:rPr sz="1400" b="1" spc="-5" dirty="0">
                <a:latin typeface="Times New Roman"/>
                <a:cs typeface="Times New Roman"/>
              </a:rPr>
              <a:t>можешь заразить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окружающих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4561332" y="344607"/>
            <a:ext cx="3848099" cy="1988453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561332" y="344607"/>
            <a:ext cx="3848100" cy="1988820"/>
          </a:xfrm>
          <a:custGeom>
            <a:avLst/>
            <a:gdLst/>
            <a:ahLst/>
            <a:cxnLst/>
            <a:rect l="l" t="t" r="r" b="b"/>
            <a:pathLst>
              <a:path w="3848100" h="1988820">
                <a:moveTo>
                  <a:pt x="0" y="120085"/>
                </a:moveTo>
                <a:lnTo>
                  <a:pt x="37726" y="97025"/>
                </a:lnTo>
                <a:lnTo>
                  <a:pt x="75452" y="76733"/>
                </a:lnTo>
                <a:lnTo>
                  <a:pt x="113179" y="59095"/>
                </a:lnTo>
                <a:lnTo>
                  <a:pt x="150905" y="43999"/>
                </a:lnTo>
                <a:lnTo>
                  <a:pt x="188632" y="31332"/>
                </a:lnTo>
                <a:lnTo>
                  <a:pt x="226358" y="20979"/>
                </a:lnTo>
                <a:lnTo>
                  <a:pt x="264085" y="12830"/>
                </a:lnTo>
                <a:lnTo>
                  <a:pt x="301811" y="6770"/>
                </a:lnTo>
                <a:lnTo>
                  <a:pt x="377264" y="468"/>
                </a:lnTo>
                <a:lnTo>
                  <a:pt x="414991" y="0"/>
                </a:lnTo>
                <a:lnTo>
                  <a:pt x="452717" y="1169"/>
                </a:lnTo>
                <a:lnTo>
                  <a:pt x="528170" y="7969"/>
                </a:lnTo>
                <a:lnTo>
                  <a:pt x="565897" y="13374"/>
                </a:lnTo>
                <a:lnTo>
                  <a:pt x="603623" y="19965"/>
                </a:lnTo>
                <a:lnTo>
                  <a:pt x="641350" y="27629"/>
                </a:lnTo>
                <a:lnTo>
                  <a:pt x="679076" y="36253"/>
                </a:lnTo>
                <a:lnTo>
                  <a:pt x="716802" y="45724"/>
                </a:lnTo>
                <a:lnTo>
                  <a:pt x="754529" y="55930"/>
                </a:lnTo>
                <a:lnTo>
                  <a:pt x="792255" y="66756"/>
                </a:lnTo>
                <a:lnTo>
                  <a:pt x="829982" y="78091"/>
                </a:lnTo>
                <a:lnTo>
                  <a:pt x="867708" y="89820"/>
                </a:lnTo>
                <a:lnTo>
                  <a:pt x="905435" y="101833"/>
                </a:lnTo>
                <a:lnTo>
                  <a:pt x="943161" y="114014"/>
                </a:lnTo>
                <a:lnTo>
                  <a:pt x="980888" y="126252"/>
                </a:lnTo>
                <a:lnTo>
                  <a:pt x="1018614" y="138433"/>
                </a:lnTo>
                <a:lnTo>
                  <a:pt x="1056341" y="150444"/>
                </a:lnTo>
                <a:lnTo>
                  <a:pt x="1094067" y="162173"/>
                </a:lnTo>
                <a:lnTo>
                  <a:pt x="1131794" y="173507"/>
                </a:lnTo>
                <a:lnTo>
                  <a:pt x="1169520" y="184332"/>
                </a:lnTo>
                <a:lnTo>
                  <a:pt x="1207247" y="194535"/>
                </a:lnTo>
                <a:lnTo>
                  <a:pt x="1244973" y="204004"/>
                </a:lnTo>
                <a:lnTo>
                  <a:pt x="1282700" y="212626"/>
                </a:lnTo>
                <a:lnTo>
                  <a:pt x="1320426" y="220287"/>
                </a:lnTo>
                <a:lnTo>
                  <a:pt x="1358152" y="226875"/>
                </a:lnTo>
                <a:lnTo>
                  <a:pt x="1395879" y="232277"/>
                </a:lnTo>
                <a:lnTo>
                  <a:pt x="1471332" y="239070"/>
                </a:lnTo>
                <a:lnTo>
                  <a:pt x="1509058" y="240235"/>
                </a:lnTo>
                <a:lnTo>
                  <a:pt x="1546785" y="239762"/>
                </a:lnTo>
                <a:lnTo>
                  <a:pt x="1622238" y="233451"/>
                </a:lnTo>
                <a:lnTo>
                  <a:pt x="1659964" y="227385"/>
                </a:lnTo>
                <a:lnTo>
                  <a:pt x="1697691" y="219231"/>
                </a:lnTo>
                <a:lnTo>
                  <a:pt x="1735417" y="208873"/>
                </a:lnTo>
                <a:lnTo>
                  <a:pt x="1773144" y="196199"/>
                </a:lnTo>
                <a:lnTo>
                  <a:pt x="1810870" y="181096"/>
                </a:lnTo>
                <a:lnTo>
                  <a:pt x="1848597" y="163452"/>
                </a:lnTo>
                <a:lnTo>
                  <a:pt x="1886323" y="143152"/>
                </a:lnTo>
                <a:lnTo>
                  <a:pt x="1924050" y="120085"/>
                </a:lnTo>
                <a:lnTo>
                  <a:pt x="1961776" y="97025"/>
                </a:lnTo>
                <a:lnTo>
                  <a:pt x="1999502" y="76733"/>
                </a:lnTo>
                <a:lnTo>
                  <a:pt x="2037229" y="59095"/>
                </a:lnTo>
                <a:lnTo>
                  <a:pt x="2074955" y="43999"/>
                </a:lnTo>
                <a:lnTo>
                  <a:pt x="2112682" y="31332"/>
                </a:lnTo>
                <a:lnTo>
                  <a:pt x="2150408" y="20979"/>
                </a:lnTo>
                <a:lnTo>
                  <a:pt x="2188135" y="12830"/>
                </a:lnTo>
                <a:lnTo>
                  <a:pt x="2225861" y="6770"/>
                </a:lnTo>
                <a:lnTo>
                  <a:pt x="2301314" y="468"/>
                </a:lnTo>
                <a:lnTo>
                  <a:pt x="2339041" y="0"/>
                </a:lnTo>
                <a:lnTo>
                  <a:pt x="2376767" y="1169"/>
                </a:lnTo>
                <a:lnTo>
                  <a:pt x="2452220" y="7969"/>
                </a:lnTo>
                <a:lnTo>
                  <a:pt x="2489947" y="13374"/>
                </a:lnTo>
                <a:lnTo>
                  <a:pt x="2527673" y="19965"/>
                </a:lnTo>
                <a:lnTo>
                  <a:pt x="2565400" y="27629"/>
                </a:lnTo>
                <a:lnTo>
                  <a:pt x="2603126" y="36253"/>
                </a:lnTo>
                <a:lnTo>
                  <a:pt x="2640852" y="45724"/>
                </a:lnTo>
                <a:lnTo>
                  <a:pt x="2678579" y="55930"/>
                </a:lnTo>
                <a:lnTo>
                  <a:pt x="2716305" y="66756"/>
                </a:lnTo>
                <a:lnTo>
                  <a:pt x="2754032" y="78091"/>
                </a:lnTo>
                <a:lnTo>
                  <a:pt x="2791758" y="89820"/>
                </a:lnTo>
                <a:lnTo>
                  <a:pt x="2829485" y="101833"/>
                </a:lnTo>
                <a:lnTo>
                  <a:pt x="2867211" y="114014"/>
                </a:lnTo>
                <a:lnTo>
                  <a:pt x="2904938" y="126252"/>
                </a:lnTo>
                <a:lnTo>
                  <a:pt x="2942664" y="138433"/>
                </a:lnTo>
                <a:lnTo>
                  <a:pt x="2980391" y="150444"/>
                </a:lnTo>
                <a:lnTo>
                  <a:pt x="3018117" y="162173"/>
                </a:lnTo>
                <a:lnTo>
                  <a:pt x="3055844" y="173507"/>
                </a:lnTo>
                <a:lnTo>
                  <a:pt x="3093570" y="184332"/>
                </a:lnTo>
                <a:lnTo>
                  <a:pt x="3131297" y="194535"/>
                </a:lnTo>
                <a:lnTo>
                  <a:pt x="3169023" y="204004"/>
                </a:lnTo>
                <a:lnTo>
                  <a:pt x="3206750" y="212626"/>
                </a:lnTo>
                <a:lnTo>
                  <a:pt x="3244476" y="220287"/>
                </a:lnTo>
                <a:lnTo>
                  <a:pt x="3282202" y="226875"/>
                </a:lnTo>
                <a:lnTo>
                  <a:pt x="3319929" y="232277"/>
                </a:lnTo>
                <a:lnTo>
                  <a:pt x="3395382" y="239070"/>
                </a:lnTo>
                <a:lnTo>
                  <a:pt x="3433108" y="240235"/>
                </a:lnTo>
                <a:lnTo>
                  <a:pt x="3470835" y="239762"/>
                </a:lnTo>
                <a:lnTo>
                  <a:pt x="3546288" y="233451"/>
                </a:lnTo>
                <a:lnTo>
                  <a:pt x="3584014" y="227385"/>
                </a:lnTo>
                <a:lnTo>
                  <a:pt x="3621741" y="219231"/>
                </a:lnTo>
                <a:lnTo>
                  <a:pt x="3659467" y="208873"/>
                </a:lnTo>
                <a:lnTo>
                  <a:pt x="3697194" y="196199"/>
                </a:lnTo>
                <a:lnTo>
                  <a:pt x="3734920" y="181096"/>
                </a:lnTo>
                <a:lnTo>
                  <a:pt x="3772647" y="163452"/>
                </a:lnTo>
                <a:lnTo>
                  <a:pt x="3810373" y="143152"/>
                </a:lnTo>
                <a:lnTo>
                  <a:pt x="3848099" y="120085"/>
                </a:lnTo>
                <a:lnTo>
                  <a:pt x="3848099" y="1868367"/>
                </a:lnTo>
                <a:lnTo>
                  <a:pt x="3810373" y="1891427"/>
                </a:lnTo>
                <a:lnTo>
                  <a:pt x="3772647" y="1911719"/>
                </a:lnTo>
                <a:lnTo>
                  <a:pt x="3734920" y="1929357"/>
                </a:lnTo>
                <a:lnTo>
                  <a:pt x="3697194" y="1944453"/>
                </a:lnTo>
                <a:lnTo>
                  <a:pt x="3659467" y="1957121"/>
                </a:lnTo>
                <a:lnTo>
                  <a:pt x="3621741" y="1967473"/>
                </a:lnTo>
                <a:lnTo>
                  <a:pt x="3584014" y="1975622"/>
                </a:lnTo>
                <a:lnTo>
                  <a:pt x="3546288" y="1981682"/>
                </a:lnTo>
                <a:lnTo>
                  <a:pt x="3470835" y="1987984"/>
                </a:lnTo>
                <a:lnTo>
                  <a:pt x="3433108" y="1988453"/>
                </a:lnTo>
                <a:lnTo>
                  <a:pt x="3395382" y="1987284"/>
                </a:lnTo>
                <a:lnTo>
                  <a:pt x="3319929" y="1980483"/>
                </a:lnTo>
                <a:lnTo>
                  <a:pt x="3282202" y="1975078"/>
                </a:lnTo>
                <a:lnTo>
                  <a:pt x="3244476" y="1968487"/>
                </a:lnTo>
                <a:lnTo>
                  <a:pt x="3206749" y="1960823"/>
                </a:lnTo>
                <a:lnTo>
                  <a:pt x="3169023" y="1952199"/>
                </a:lnTo>
                <a:lnTo>
                  <a:pt x="3131297" y="1942728"/>
                </a:lnTo>
                <a:lnTo>
                  <a:pt x="3093570" y="1932523"/>
                </a:lnTo>
                <a:lnTo>
                  <a:pt x="3055844" y="1921696"/>
                </a:lnTo>
                <a:lnTo>
                  <a:pt x="3018117" y="1910362"/>
                </a:lnTo>
                <a:lnTo>
                  <a:pt x="2980391" y="1898632"/>
                </a:lnTo>
                <a:lnTo>
                  <a:pt x="2942664" y="1886620"/>
                </a:lnTo>
                <a:lnTo>
                  <a:pt x="2904938" y="1874438"/>
                </a:lnTo>
                <a:lnTo>
                  <a:pt x="2867211" y="1862201"/>
                </a:lnTo>
                <a:lnTo>
                  <a:pt x="2829485" y="1850020"/>
                </a:lnTo>
                <a:lnTo>
                  <a:pt x="2791758" y="1838008"/>
                </a:lnTo>
                <a:lnTo>
                  <a:pt x="2754032" y="1826279"/>
                </a:lnTo>
                <a:lnTo>
                  <a:pt x="2716305" y="1814946"/>
                </a:lnTo>
                <a:lnTo>
                  <a:pt x="2678579" y="1804121"/>
                </a:lnTo>
                <a:lnTo>
                  <a:pt x="2640852" y="1793917"/>
                </a:lnTo>
                <a:lnTo>
                  <a:pt x="2603126" y="1784448"/>
                </a:lnTo>
                <a:lnTo>
                  <a:pt x="2565399" y="1775827"/>
                </a:lnTo>
                <a:lnTo>
                  <a:pt x="2527673" y="1768165"/>
                </a:lnTo>
                <a:lnTo>
                  <a:pt x="2489947" y="1761577"/>
                </a:lnTo>
                <a:lnTo>
                  <a:pt x="2452220" y="1756175"/>
                </a:lnTo>
                <a:lnTo>
                  <a:pt x="2376767" y="1749382"/>
                </a:lnTo>
                <a:lnTo>
                  <a:pt x="2339041" y="1748217"/>
                </a:lnTo>
                <a:lnTo>
                  <a:pt x="2301314" y="1748690"/>
                </a:lnTo>
                <a:lnTo>
                  <a:pt x="2225861" y="1755002"/>
                </a:lnTo>
                <a:lnTo>
                  <a:pt x="2188135" y="1761067"/>
                </a:lnTo>
                <a:lnTo>
                  <a:pt x="2150408" y="1769222"/>
                </a:lnTo>
                <a:lnTo>
                  <a:pt x="2112682" y="1779580"/>
                </a:lnTo>
                <a:lnTo>
                  <a:pt x="2074955" y="1792254"/>
                </a:lnTo>
                <a:lnTo>
                  <a:pt x="2037229" y="1807356"/>
                </a:lnTo>
                <a:lnTo>
                  <a:pt x="1999502" y="1825001"/>
                </a:lnTo>
                <a:lnTo>
                  <a:pt x="1961776" y="1845300"/>
                </a:lnTo>
                <a:lnTo>
                  <a:pt x="1924050" y="1868367"/>
                </a:lnTo>
                <a:lnTo>
                  <a:pt x="1886323" y="1891427"/>
                </a:lnTo>
                <a:lnTo>
                  <a:pt x="1848597" y="1911719"/>
                </a:lnTo>
                <a:lnTo>
                  <a:pt x="1810870" y="1929357"/>
                </a:lnTo>
                <a:lnTo>
                  <a:pt x="1773144" y="1944453"/>
                </a:lnTo>
                <a:lnTo>
                  <a:pt x="1735417" y="1957121"/>
                </a:lnTo>
                <a:lnTo>
                  <a:pt x="1697691" y="1967473"/>
                </a:lnTo>
                <a:lnTo>
                  <a:pt x="1659964" y="1975622"/>
                </a:lnTo>
                <a:lnTo>
                  <a:pt x="1622238" y="1981682"/>
                </a:lnTo>
                <a:lnTo>
                  <a:pt x="1546785" y="1987984"/>
                </a:lnTo>
                <a:lnTo>
                  <a:pt x="1509058" y="1988453"/>
                </a:lnTo>
                <a:lnTo>
                  <a:pt x="1471332" y="1987284"/>
                </a:lnTo>
                <a:lnTo>
                  <a:pt x="1395879" y="1980483"/>
                </a:lnTo>
                <a:lnTo>
                  <a:pt x="1358152" y="1975078"/>
                </a:lnTo>
                <a:lnTo>
                  <a:pt x="1320426" y="1968487"/>
                </a:lnTo>
                <a:lnTo>
                  <a:pt x="1282699" y="1960823"/>
                </a:lnTo>
                <a:lnTo>
                  <a:pt x="1244973" y="1952199"/>
                </a:lnTo>
                <a:lnTo>
                  <a:pt x="1207247" y="1942728"/>
                </a:lnTo>
                <a:lnTo>
                  <a:pt x="1169520" y="1932523"/>
                </a:lnTo>
                <a:lnTo>
                  <a:pt x="1131794" y="1921696"/>
                </a:lnTo>
                <a:lnTo>
                  <a:pt x="1094067" y="1910362"/>
                </a:lnTo>
                <a:lnTo>
                  <a:pt x="1056341" y="1898632"/>
                </a:lnTo>
                <a:lnTo>
                  <a:pt x="1018614" y="1886620"/>
                </a:lnTo>
                <a:lnTo>
                  <a:pt x="980888" y="1874438"/>
                </a:lnTo>
                <a:lnTo>
                  <a:pt x="943161" y="1862201"/>
                </a:lnTo>
                <a:lnTo>
                  <a:pt x="905435" y="1850020"/>
                </a:lnTo>
                <a:lnTo>
                  <a:pt x="867708" y="1838008"/>
                </a:lnTo>
                <a:lnTo>
                  <a:pt x="829982" y="1826279"/>
                </a:lnTo>
                <a:lnTo>
                  <a:pt x="792255" y="1814946"/>
                </a:lnTo>
                <a:lnTo>
                  <a:pt x="754529" y="1804121"/>
                </a:lnTo>
                <a:lnTo>
                  <a:pt x="716802" y="1793917"/>
                </a:lnTo>
                <a:lnTo>
                  <a:pt x="679076" y="1784448"/>
                </a:lnTo>
                <a:lnTo>
                  <a:pt x="641349" y="1775827"/>
                </a:lnTo>
                <a:lnTo>
                  <a:pt x="603623" y="1768165"/>
                </a:lnTo>
                <a:lnTo>
                  <a:pt x="565897" y="1761577"/>
                </a:lnTo>
                <a:lnTo>
                  <a:pt x="528170" y="1756175"/>
                </a:lnTo>
                <a:lnTo>
                  <a:pt x="452717" y="1749382"/>
                </a:lnTo>
                <a:lnTo>
                  <a:pt x="414991" y="1748217"/>
                </a:lnTo>
                <a:lnTo>
                  <a:pt x="377264" y="1748690"/>
                </a:lnTo>
                <a:lnTo>
                  <a:pt x="301811" y="1755002"/>
                </a:lnTo>
                <a:lnTo>
                  <a:pt x="264085" y="1761067"/>
                </a:lnTo>
                <a:lnTo>
                  <a:pt x="226358" y="1769222"/>
                </a:lnTo>
                <a:lnTo>
                  <a:pt x="188632" y="1779580"/>
                </a:lnTo>
                <a:lnTo>
                  <a:pt x="150905" y="1792254"/>
                </a:lnTo>
                <a:lnTo>
                  <a:pt x="113179" y="1807356"/>
                </a:lnTo>
                <a:lnTo>
                  <a:pt x="75452" y="1825001"/>
                </a:lnTo>
                <a:lnTo>
                  <a:pt x="37726" y="1845300"/>
                </a:lnTo>
                <a:lnTo>
                  <a:pt x="0" y="1868367"/>
                </a:lnTo>
                <a:lnTo>
                  <a:pt x="0" y="120085"/>
                </a:lnTo>
                <a:close/>
              </a:path>
            </a:pathLst>
          </a:custGeom>
          <a:ln w="6096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4643754" y="609346"/>
            <a:ext cx="3684904" cy="1262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45"/>
              </a:lnSpc>
              <a:spcBef>
                <a:spcPts val="100"/>
              </a:spcBef>
            </a:pPr>
            <a:r>
              <a:rPr sz="1400" u="heavy" spc="-355" dirty="0">
                <a:solidFill>
                  <a:srgbClr val="385522"/>
                </a:solidFill>
                <a:uFill>
                  <a:solidFill>
                    <a:srgbClr val="3855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heavy" spc="-5" dirty="0">
                <a:solidFill>
                  <a:srgbClr val="385522"/>
                </a:solidFill>
                <a:uFill>
                  <a:solidFill>
                    <a:srgbClr val="385522"/>
                  </a:solidFill>
                </a:uFill>
                <a:latin typeface="Times New Roman"/>
                <a:cs typeface="Times New Roman"/>
              </a:rPr>
              <a:t>Самым эффективным</a:t>
            </a:r>
            <a:r>
              <a:rPr sz="1400" b="1" spc="-20" dirty="0">
                <a:solidFill>
                  <a:srgbClr val="385522"/>
                </a:solidFill>
                <a:latin typeface="Times New Roman"/>
                <a:cs typeface="Times New Roman"/>
              </a:rPr>
              <a:t> </a:t>
            </a:r>
            <a:r>
              <a:rPr sz="1400" spc="-5" dirty="0">
                <a:solidFill>
                  <a:srgbClr val="385522"/>
                </a:solidFill>
                <a:latin typeface="Times New Roman"/>
                <a:cs typeface="Times New Roman"/>
              </a:rPr>
              <a:t>способом</a:t>
            </a:r>
            <a:endParaRPr sz="1400">
              <a:latin typeface="Times New Roman"/>
              <a:cs typeface="Times New Roman"/>
            </a:endParaRPr>
          </a:p>
          <a:p>
            <a:pPr marL="12700" marR="5080">
              <a:lnSpc>
                <a:spcPct val="96100"/>
              </a:lnSpc>
              <a:spcBef>
                <a:spcPts val="30"/>
              </a:spcBef>
            </a:pPr>
            <a:r>
              <a:rPr sz="1400" spc="-5" dirty="0">
                <a:solidFill>
                  <a:srgbClr val="385522"/>
                </a:solidFill>
                <a:latin typeface="Times New Roman"/>
                <a:cs typeface="Times New Roman"/>
              </a:rPr>
              <a:t>профилактики гриппа является</a:t>
            </a:r>
            <a:r>
              <a:rPr sz="1400" u="heavy" spc="-5" dirty="0">
                <a:solidFill>
                  <a:srgbClr val="385522"/>
                </a:solidFill>
                <a:uFill>
                  <a:solidFill>
                    <a:srgbClr val="3855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heavy" spc="-5" dirty="0">
                <a:solidFill>
                  <a:srgbClr val="385522"/>
                </a:solidFill>
                <a:uFill>
                  <a:solidFill>
                    <a:srgbClr val="385522"/>
                  </a:solidFill>
                </a:uFill>
                <a:latin typeface="Times New Roman"/>
                <a:cs typeface="Times New Roman"/>
              </a:rPr>
              <a:t>вакцинация. </a:t>
            </a:r>
            <a:r>
              <a:rPr sz="1400" b="1" spc="-5" dirty="0">
                <a:solidFill>
                  <a:srgbClr val="385522"/>
                </a:solidFill>
                <a:latin typeface="Times New Roman"/>
                <a:cs typeface="Times New Roman"/>
              </a:rPr>
              <a:t> </a:t>
            </a:r>
            <a:r>
              <a:rPr sz="1400" spc="-5" dirty="0">
                <a:solidFill>
                  <a:srgbClr val="385522"/>
                </a:solidFill>
                <a:latin typeface="Times New Roman"/>
                <a:cs typeface="Times New Roman"/>
              </a:rPr>
              <a:t>Прививки </a:t>
            </a:r>
            <a:r>
              <a:rPr sz="1400" dirty="0">
                <a:solidFill>
                  <a:srgbClr val="385522"/>
                </a:solidFill>
                <a:latin typeface="Times New Roman"/>
                <a:cs typeface="Times New Roman"/>
              </a:rPr>
              <a:t>делаются </a:t>
            </a:r>
            <a:r>
              <a:rPr sz="1400" spc="-5" dirty="0">
                <a:solidFill>
                  <a:srgbClr val="385522"/>
                </a:solidFill>
                <a:latin typeface="Times New Roman"/>
                <a:cs typeface="Times New Roman"/>
              </a:rPr>
              <a:t>за </a:t>
            </a:r>
            <a:r>
              <a:rPr sz="1400" dirty="0">
                <a:solidFill>
                  <a:srgbClr val="385522"/>
                </a:solidFill>
                <a:latin typeface="Times New Roman"/>
                <a:cs typeface="Times New Roman"/>
              </a:rPr>
              <a:t>2 – 3 </a:t>
            </a:r>
            <a:r>
              <a:rPr sz="1400" spc="-5" dirty="0">
                <a:solidFill>
                  <a:srgbClr val="385522"/>
                </a:solidFill>
                <a:latin typeface="Times New Roman"/>
                <a:cs typeface="Times New Roman"/>
              </a:rPr>
              <a:t>недели до начала  роста заболеваемости.</a:t>
            </a:r>
            <a:endParaRPr sz="1400">
              <a:latin typeface="Times New Roman"/>
              <a:cs typeface="Times New Roman"/>
            </a:endParaRPr>
          </a:p>
          <a:p>
            <a:pPr marL="12700" marR="5080">
              <a:lnSpc>
                <a:spcPts val="1610"/>
              </a:lnSpc>
              <a:spcBef>
                <a:spcPts val="40"/>
              </a:spcBef>
            </a:pPr>
            <a:r>
              <a:rPr sz="1400" spc="-5" dirty="0">
                <a:solidFill>
                  <a:srgbClr val="385522"/>
                </a:solidFill>
                <a:latin typeface="Times New Roman"/>
                <a:cs typeface="Times New Roman"/>
              </a:rPr>
              <a:t>Детям прививки делают </a:t>
            </a:r>
            <a:r>
              <a:rPr sz="1400" dirty="0">
                <a:solidFill>
                  <a:srgbClr val="385522"/>
                </a:solidFill>
                <a:latin typeface="Times New Roman"/>
                <a:cs typeface="Times New Roman"/>
              </a:rPr>
              <a:t>в школах и </a:t>
            </a:r>
            <a:r>
              <a:rPr sz="1400" spc="-5" dirty="0">
                <a:solidFill>
                  <a:srgbClr val="385522"/>
                </a:solidFill>
                <a:latin typeface="Times New Roman"/>
                <a:cs typeface="Times New Roman"/>
              </a:rPr>
              <a:t>только </a:t>
            </a:r>
            <a:r>
              <a:rPr sz="1400" dirty="0">
                <a:solidFill>
                  <a:srgbClr val="385522"/>
                </a:solidFill>
                <a:latin typeface="Times New Roman"/>
                <a:cs typeface="Times New Roman"/>
              </a:rPr>
              <a:t>с  </a:t>
            </a:r>
            <a:r>
              <a:rPr sz="1400" spc="-5" dirty="0">
                <a:solidFill>
                  <a:srgbClr val="385522"/>
                </a:solidFill>
                <a:latin typeface="Times New Roman"/>
                <a:cs typeface="Times New Roman"/>
              </a:rPr>
              <a:t>письменного разрешения</a:t>
            </a:r>
            <a:r>
              <a:rPr sz="1400" spc="-15" dirty="0">
                <a:solidFill>
                  <a:srgbClr val="385522"/>
                </a:solidFill>
                <a:latin typeface="Times New Roman"/>
                <a:cs typeface="Times New Roman"/>
              </a:rPr>
              <a:t> </a:t>
            </a:r>
            <a:r>
              <a:rPr sz="1400" spc="-5" dirty="0">
                <a:solidFill>
                  <a:srgbClr val="385522"/>
                </a:solidFill>
                <a:latin typeface="Times New Roman"/>
                <a:cs typeface="Times New Roman"/>
              </a:rPr>
              <a:t>родителей.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8516111" y="419100"/>
            <a:ext cx="1885188" cy="201929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9295383" y="7131811"/>
            <a:ext cx="1270000" cy="41605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333</Words>
  <Application>Microsoft Office PowerPoint</Application>
  <PresentationFormat>Произвольный</PresentationFormat>
  <Paragraphs>39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Office Theme</vt:lpstr>
      <vt:lpstr>Слайд 1</vt:lpstr>
      <vt:lpstr>Слайд 2</vt:lpstr>
      <vt:lpstr>ДОРОГОЙ ДРУГ!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1</cp:revision>
  <dcterms:created xsi:type="dcterms:W3CDTF">2020-09-07T06:28:45Z</dcterms:created>
  <dcterms:modified xsi:type="dcterms:W3CDTF">2020-09-07T06:54:53Z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2020-09-07T00:00:00Z</vt:filetime>
  </property>
</Properties>
</file>